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4286-EF71-4FD1-92FC-AFC7F1F93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EE665-6243-4DAF-BB55-FDC09D72A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8E4CC-C894-4E69-85C3-3C5FFFC9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76619-9126-4E99-ADE3-211D3388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C6AC4-E2E8-4A46-B4D4-1419D1F6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1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CF67-0E01-4D87-9951-4383FFEB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A53CD-73FE-4455-B526-652646AC4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4DA10-4656-4386-8B30-D770C71F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F7B64-FCAB-4248-B449-F6425ADC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9F9CD-9B89-4FF7-A556-2C264ABD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1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30613-5575-4574-92CE-0597089BE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13FCD-A169-4CB8-BFE6-3ABCAD2C3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07719-9AAE-4901-B930-B909246E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5850C-83C3-4F22-B00D-FF77F72A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7331-5609-489C-B551-A870E064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7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5BDE-24E8-4EEC-BFCB-F136DA13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3C9F9-DBEB-4699-BF24-0695178F4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C222D-698D-481A-94A0-1909DFFE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161B1-BF34-46F3-BF38-4B0B3BF4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5F1AC-8107-415C-B709-54CAF11D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2FAA-60AB-4A93-AB41-56FB1017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6C018-9AC1-47EE-BEF5-86F2AA694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F3714-BA07-4D36-893B-EE9F5DEA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4AD52-D61B-46E5-B2EA-54770354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51529-B9AC-478A-A43D-0D037FBF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E0F5-89C4-4359-8EFC-CEF52DDF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BDEB-1B26-4EE4-881B-1281F499C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52C32-0FE3-46D2-9D35-DD0647B64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FB92-4E56-45FB-9C68-FDA565E8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7EADF-9449-40C3-A16D-9F5AA9B5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F40BF-F0DE-4E0D-926B-D3FA5667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2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61B1-59DD-4101-B2C8-A795E038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298E3-8F32-45C8-8661-C41010F8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F0F7B-64D2-4132-930A-1F783243C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3DC07-2DFE-46E1-81A4-438DC2E77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CFD62-6605-46B4-BCC0-3693929B2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8CEA0-3922-4627-892F-F2417227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7A1F9-D355-494F-9BF7-3D1905ED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038C5-70F5-4912-9A44-8301D889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14A4-3DEF-48AB-B88A-1C58D786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E79EE-62C5-4696-AA15-EE69AC64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37EC2-939F-4C74-AEDE-92496837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AF5F6-535C-4463-ACE3-7942E92F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7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D7B97-04A0-4EDC-8D63-68417DFB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24A10-A8E0-4973-BCC1-43B85CB7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7E538-173E-4E5A-8AD2-38245BF9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3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0325-640E-4DA5-9121-B8783BDE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C1CA6-CDA9-45AC-A11C-CDA306D9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03611-EA26-4861-AD74-0FD6E68AD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FE28E-B511-4B75-90F5-D7DA25BF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FC7D4-808A-4C33-87C3-C01F23B0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73784-1EFC-4BDB-81B5-3C331EF8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1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2D03-D150-49DB-8D53-30CA432B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5A31D-3DE8-4855-A2FD-B8AA210C6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58310-E653-49F6-A999-7773E8698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8139A-2995-4A9D-A1EE-E5E25FF82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5D380-BBC9-48DF-AFC4-E92F3F98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E5074-2EFF-4FC5-BBAA-9050EB82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3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F57E1-6DC7-4248-8F6B-1323D89F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216D4-08B6-4D7C-AA73-5322107C1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D20EC-1C0E-469B-B559-E17EE5C6A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527A-9ED4-44AE-BF40-37B9EAA56212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002AE-CA15-42DC-ADD7-5C7B047FE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F80A8-40FD-46BA-9444-C5A50A89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68A6-2534-4C80-8C5B-09B49507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1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B75BB-C30C-48DA-9356-891566442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0" r="66906"/>
          <a:stretch/>
        </p:blipFill>
        <p:spPr>
          <a:xfrm>
            <a:off x="0" y="204380"/>
            <a:ext cx="11795760" cy="64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2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Draper</dc:creator>
  <cp:lastModifiedBy>Caroline Draper</cp:lastModifiedBy>
  <cp:revision>1</cp:revision>
  <dcterms:created xsi:type="dcterms:W3CDTF">2019-11-14T10:32:03Z</dcterms:created>
  <dcterms:modified xsi:type="dcterms:W3CDTF">2019-11-14T10:33:09Z</dcterms:modified>
</cp:coreProperties>
</file>