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handoutMasterIdLst>
    <p:handoutMasterId r:id="rId8"/>
  </p:handoutMasterIdLst>
  <p:sldIdLst>
    <p:sldId id="304" r:id="rId5"/>
    <p:sldId id="305" r:id="rId6"/>
  </p:sldIdLst>
  <p:sldSz cx="9144000" cy="6858000" type="letter"/>
  <p:notesSz cx="6781800" cy="906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2D"/>
    <a:srgbClr val="4AA241"/>
    <a:srgbClr val="777776"/>
    <a:srgbClr val="84BF41"/>
    <a:srgbClr val="919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4"/>
    <p:restoredTop sz="94825"/>
  </p:normalViewPr>
  <p:slideViewPr>
    <p:cSldViewPr snapToGrid="0" snapToObjects="1">
      <p:cViewPr varScale="1">
        <p:scale>
          <a:sx n="82" d="100"/>
          <a:sy n="82" d="100"/>
        </p:scale>
        <p:origin x="141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A241"/>
              </a:solidFill>
              <a:ln w="19050">
                <a:noFill/>
              </a:ln>
              <a:effectLst/>
            </c:spPr>
            <c:extLst>
              <c:ext xmlns:c16="http://schemas.microsoft.com/office/drawing/2014/chart" uri="{C3380CC4-5D6E-409C-BE32-E72D297353CC}">
                <c16:uniqueId val="{00000001-1820-4800-A323-8BB0F3BF54E9}"/>
              </c:ext>
            </c:extLst>
          </c:dPt>
          <c:dPt>
            <c:idx val="1"/>
            <c:bubble3D val="0"/>
            <c:spPr>
              <a:solidFill>
                <a:srgbClr val="00462D"/>
              </a:solidFill>
              <a:ln w="19050">
                <a:noFill/>
              </a:ln>
              <a:effectLst/>
            </c:spPr>
            <c:extLst>
              <c:ext xmlns:c16="http://schemas.microsoft.com/office/drawing/2014/chart" uri="{C3380CC4-5D6E-409C-BE32-E72D297353CC}">
                <c16:uniqueId val="{00000003-1820-4800-A323-8BB0F3BF54E9}"/>
              </c:ext>
            </c:extLst>
          </c:dPt>
          <c:cat>
            <c:numRef>
              <c:f>Sheet1!$A$2:$A$3</c:f>
              <c:numCache>
                <c:formatCode>General</c:formatCode>
                <c:ptCount val="2"/>
              </c:numCache>
            </c:numRef>
          </c:cat>
          <c:val>
            <c:numRef>
              <c:f>Sheet1!$B$2:$B$3</c:f>
              <c:numCache>
                <c:formatCode>General</c:formatCode>
                <c:ptCount val="2"/>
                <c:pt idx="0" formatCode="0%">
                  <c:v>0.05</c:v>
                </c:pt>
              </c:numCache>
            </c:numRef>
          </c:val>
          <c:extLst>
            <c:ext xmlns:c16="http://schemas.microsoft.com/office/drawing/2014/chart" uri="{C3380CC4-5D6E-409C-BE32-E72D297353CC}">
              <c16:uniqueId val="{00000004-1820-4800-A323-8BB0F3BF54E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777776"/>
                </a:solidFill>
                <a:latin typeface="Arial" charset="0"/>
                <a:ea typeface="Arial" charset="0"/>
                <a:cs typeface="Arial" charset="0"/>
              </a:defRPr>
            </a:pPr>
            <a:r>
              <a:rPr lang="en-US" sz="1400" b="1" i="0" dirty="0">
                <a:solidFill>
                  <a:srgbClr val="777776"/>
                </a:solidFill>
                <a:latin typeface="Arial" charset="0"/>
                <a:ea typeface="Arial" charset="0"/>
                <a:cs typeface="Arial" charset="0"/>
              </a:rPr>
              <a:t>Read 1+ issue</a:t>
            </a: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777776"/>
              </a:solidFill>
              <a:latin typeface="Arial" charset="0"/>
              <a:ea typeface="Arial" charset="0"/>
              <a:cs typeface="Arial" charset="0"/>
            </a:defRPr>
          </a:pPr>
          <a:endParaRPr lang="en-US"/>
        </a:p>
      </c:txPr>
    </c:title>
    <c:autoTitleDeleted val="0"/>
    <c:plotArea>
      <c:layout/>
      <c:doughnutChart>
        <c:varyColors val="1"/>
        <c:ser>
          <c:idx val="0"/>
          <c:order val="0"/>
          <c:tx>
            <c:strRef>
              <c:f>Sheet1!$B$1</c:f>
              <c:strCache>
                <c:ptCount val="1"/>
                <c:pt idx="0">
                  <c:v>Sales</c:v>
                </c:pt>
              </c:strCache>
            </c:strRef>
          </c:tx>
          <c:spPr>
            <a:ln>
              <a:noFill/>
            </a:ln>
          </c:spPr>
          <c:dPt>
            <c:idx val="0"/>
            <c:bubble3D val="0"/>
            <c:spPr>
              <a:solidFill>
                <a:srgbClr val="4AA241"/>
              </a:solidFill>
              <a:ln w="19050">
                <a:noFill/>
              </a:ln>
              <a:effectLst/>
            </c:spPr>
            <c:extLst>
              <c:ext xmlns:c16="http://schemas.microsoft.com/office/drawing/2014/chart" uri="{C3380CC4-5D6E-409C-BE32-E72D297353CC}">
                <c16:uniqueId val="{00000001-D916-455E-A76D-AC7A2AFC7626}"/>
              </c:ext>
            </c:extLst>
          </c:dPt>
          <c:dPt>
            <c:idx val="1"/>
            <c:bubble3D val="0"/>
            <c:spPr>
              <a:solidFill>
                <a:srgbClr val="00462D"/>
              </a:solidFill>
              <a:ln w="19050">
                <a:noFill/>
              </a:ln>
              <a:effectLst/>
            </c:spPr>
            <c:extLst>
              <c:ext xmlns:c16="http://schemas.microsoft.com/office/drawing/2014/chart" uri="{C3380CC4-5D6E-409C-BE32-E72D297353CC}">
                <c16:uniqueId val="{00000003-D916-455E-A76D-AC7A2AFC7626}"/>
              </c:ext>
            </c:extLst>
          </c:dPt>
          <c:cat>
            <c:strRef>
              <c:f>Sheet1!$A$2:$A$3</c:f>
              <c:strCache>
                <c:ptCount val="2"/>
                <c:pt idx="0">
                  <c:v>Yes</c:v>
                </c:pt>
                <c:pt idx="1">
                  <c:v>No</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4-D916-455E-A76D-AC7A2AFC762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4AA241"/>
              </a:solidFill>
              <a:ln w="19050">
                <a:noFill/>
              </a:ln>
              <a:effectLst/>
            </c:spPr>
            <c:extLst>
              <c:ext xmlns:c16="http://schemas.microsoft.com/office/drawing/2014/chart" uri="{C3380CC4-5D6E-409C-BE32-E72D297353CC}">
                <c16:uniqueId val="{00000001-540C-4C11-B44A-1ACD32CFDD12}"/>
              </c:ext>
            </c:extLst>
          </c:dPt>
          <c:dPt>
            <c:idx val="1"/>
            <c:bubble3D val="0"/>
            <c:spPr>
              <a:solidFill>
                <a:srgbClr val="00462D"/>
              </a:solidFill>
              <a:ln w="19050">
                <a:noFill/>
              </a:ln>
              <a:effectLst/>
            </c:spPr>
            <c:extLst>
              <c:ext xmlns:c16="http://schemas.microsoft.com/office/drawing/2014/chart" uri="{C3380CC4-5D6E-409C-BE32-E72D297353CC}">
                <c16:uniqueId val="{00000003-540C-4C11-B44A-1ACD32CFDD12}"/>
              </c:ext>
            </c:extLst>
          </c:dPt>
          <c:cat>
            <c:numRef>
              <c:f>Sheet1!$A$2:$A$3</c:f>
              <c:numCache>
                <c:formatCode>General</c:formatCode>
                <c:ptCount val="2"/>
              </c:numCache>
            </c:numRef>
          </c:cat>
          <c:val>
            <c:numRef>
              <c:f>Sheet1!$B$2:$B$3</c:f>
              <c:numCache>
                <c:formatCode>General</c:formatCode>
                <c:ptCount val="2"/>
                <c:pt idx="0" formatCode="0%">
                  <c:v>0.05</c:v>
                </c:pt>
              </c:numCache>
            </c:numRef>
          </c:val>
          <c:extLst>
            <c:ext xmlns:c16="http://schemas.microsoft.com/office/drawing/2014/chart" uri="{C3380CC4-5D6E-409C-BE32-E72D297353CC}">
              <c16:uniqueId val="{00000004-540C-4C11-B44A-1ACD32CFDD1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777776"/>
                </a:solidFill>
                <a:latin typeface="Arial" charset="0"/>
                <a:ea typeface="Arial" charset="0"/>
                <a:cs typeface="Arial" charset="0"/>
              </a:defRPr>
            </a:pPr>
            <a:r>
              <a:rPr lang="en-US" sz="1400" b="1" i="0" dirty="0">
                <a:solidFill>
                  <a:srgbClr val="777776"/>
                </a:solidFill>
                <a:latin typeface="Arial" charset="0"/>
                <a:ea typeface="Arial" charset="0"/>
                <a:cs typeface="Arial" charset="0"/>
              </a:rPr>
              <a:t>Received 1+ issue</a:t>
            </a: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777776"/>
              </a:solidFill>
              <a:latin typeface="Arial" charset="0"/>
              <a:ea typeface="Arial" charset="0"/>
              <a:cs typeface="Arial" charset="0"/>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noFill/>
            </a:ln>
            <a:effectLst/>
          </c:spPr>
          <c:invertIfNegative val="0"/>
          <c:dPt>
            <c:idx val="0"/>
            <c:invertIfNegative val="0"/>
            <c:bubble3D val="0"/>
            <c:spPr>
              <a:solidFill>
                <a:srgbClr val="4AA241"/>
              </a:solidFill>
              <a:ln w="19050">
                <a:noFill/>
              </a:ln>
              <a:effectLst/>
            </c:spPr>
            <c:extLst>
              <c:ext xmlns:c16="http://schemas.microsoft.com/office/drawing/2014/chart" uri="{C3380CC4-5D6E-409C-BE32-E72D297353CC}">
                <c16:uniqueId val="{00000001-1AC5-478B-A6EF-46F245A958F7}"/>
              </c:ext>
            </c:extLst>
          </c:dPt>
          <c:dPt>
            <c:idx val="1"/>
            <c:invertIfNegative val="0"/>
            <c:bubble3D val="0"/>
            <c:spPr>
              <a:solidFill>
                <a:srgbClr val="00462D"/>
              </a:solidFill>
              <a:ln w="19050">
                <a:noFill/>
              </a:ln>
              <a:effectLst/>
            </c:spPr>
            <c:extLst>
              <c:ext xmlns:c16="http://schemas.microsoft.com/office/drawing/2014/chart" uri="{C3380CC4-5D6E-409C-BE32-E72D297353CC}">
                <c16:uniqueId val="{00000003-1AC5-478B-A6EF-46F245A958F7}"/>
              </c:ext>
            </c:extLst>
          </c:dPt>
          <c:cat>
            <c:strRef>
              <c:f>Sheet1!$A$2:$A$3</c:f>
              <c:strCache>
                <c:ptCount val="2"/>
                <c:pt idx="0">
                  <c:v>Yes</c:v>
                </c:pt>
                <c:pt idx="1">
                  <c:v>No</c:v>
                </c:pt>
              </c:strCache>
            </c:strRef>
          </c:cat>
          <c:val>
            <c:numRef>
              <c:f>Sheet1!$B$2:$B$3</c:f>
              <c:numCache>
                <c:formatCode>0%</c:formatCode>
                <c:ptCount val="2"/>
                <c:pt idx="0">
                  <c:v>0.74</c:v>
                </c:pt>
                <c:pt idx="1">
                  <c:v>0.26</c:v>
                </c:pt>
              </c:numCache>
            </c:numRef>
          </c:val>
          <c:extLst>
            <c:ext xmlns:c16="http://schemas.microsoft.com/office/drawing/2014/chart" uri="{C3380CC4-5D6E-409C-BE32-E72D297353CC}">
              <c16:uniqueId val="{00000004-1AC5-478B-A6EF-46F245A958F7}"/>
            </c:ext>
          </c:extLst>
        </c:ser>
        <c:dLbls>
          <c:showLegendKey val="0"/>
          <c:showVal val="0"/>
          <c:showCatName val="0"/>
          <c:showSerName val="0"/>
          <c:showPercent val="0"/>
          <c:showBubbleSize val="0"/>
        </c:dLbls>
        <c:gapWidth val="25"/>
        <c:axId val="348698496"/>
        <c:axId val="348696960"/>
      </c:barChart>
      <c:valAx>
        <c:axId val="348696960"/>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777776"/>
                </a:solidFill>
                <a:latin typeface="Arial" charset="0"/>
                <a:ea typeface="Arial" charset="0"/>
                <a:cs typeface="Arial" charset="0"/>
              </a:defRPr>
            </a:pPr>
            <a:endParaRPr lang="en-US"/>
          </a:p>
        </c:txPr>
        <c:crossAx val="348698496"/>
        <c:crosses val="autoZero"/>
        <c:crossBetween val="between"/>
      </c:valAx>
      <c:catAx>
        <c:axId val="3486984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77776"/>
                </a:solidFill>
                <a:latin typeface="Arial" charset="0"/>
                <a:ea typeface="Arial" charset="0"/>
                <a:cs typeface="Arial" charset="0"/>
              </a:defRPr>
            </a:pPr>
            <a:endParaRPr lang="en-US"/>
          </a:p>
        </c:txPr>
        <c:crossAx val="3486969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777776"/>
                </a:solidFill>
                <a:latin typeface="Arial" charset="0"/>
                <a:ea typeface="Arial" charset="0"/>
                <a:cs typeface="Arial" charset="0"/>
              </a:defRPr>
            </a:pPr>
            <a:r>
              <a:rPr lang="en-US" sz="1400" b="1" i="0" dirty="0">
                <a:solidFill>
                  <a:srgbClr val="777776"/>
                </a:solidFill>
                <a:latin typeface="Arial" charset="0"/>
                <a:ea typeface="Arial" charset="0"/>
                <a:cs typeface="Arial" charset="0"/>
              </a:rPr>
              <a:t>Read 1+ issue</a:t>
            </a: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777776"/>
              </a:solidFill>
              <a:latin typeface="Arial" charset="0"/>
              <a:ea typeface="Arial" charset="0"/>
              <a:cs typeface="Arial" charset="0"/>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noFill/>
            </a:ln>
            <a:effectLst/>
          </c:spPr>
          <c:invertIfNegative val="0"/>
          <c:dPt>
            <c:idx val="0"/>
            <c:invertIfNegative val="0"/>
            <c:bubble3D val="0"/>
            <c:spPr>
              <a:solidFill>
                <a:srgbClr val="4AA241"/>
              </a:solidFill>
              <a:ln w="19050">
                <a:noFill/>
              </a:ln>
              <a:effectLst/>
            </c:spPr>
            <c:extLst>
              <c:ext xmlns:c16="http://schemas.microsoft.com/office/drawing/2014/chart" uri="{C3380CC4-5D6E-409C-BE32-E72D297353CC}">
                <c16:uniqueId val="{00000001-26FE-4F90-B7A5-EA9E7049C23F}"/>
              </c:ext>
            </c:extLst>
          </c:dPt>
          <c:dPt>
            <c:idx val="1"/>
            <c:invertIfNegative val="0"/>
            <c:bubble3D val="0"/>
            <c:spPr>
              <a:solidFill>
                <a:srgbClr val="00462D"/>
              </a:solidFill>
              <a:ln w="19050">
                <a:noFill/>
              </a:ln>
              <a:effectLst/>
            </c:spPr>
            <c:extLst>
              <c:ext xmlns:c16="http://schemas.microsoft.com/office/drawing/2014/chart" uri="{C3380CC4-5D6E-409C-BE32-E72D297353CC}">
                <c16:uniqueId val="{00000003-26FE-4F90-B7A5-EA9E7049C23F}"/>
              </c:ext>
            </c:extLst>
          </c:dPt>
          <c:cat>
            <c:strRef>
              <c:f>Sheet1!$A$2:$A$3</c:f>
              <c:strCache>
                <c:ptCount val="2"/>
                <c:pt idx="0">
                  <c:v>Yes</c:v>
                </c:pt>
                <c:pt idx="1">
                  <c:v>No</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4-26FE-4F90-B7A5-EA9E7049C23F}"/>
            </c:ext>
          </c:extLst>
        </c:ser>
        <c:dLbls>
          <c:showLegendKey val="0"/>
          <c:showVal val="0"/>
          <c:showCatName val="0"/>
          <c:showSerName val="0"/>
          <c:showPercent val="0"/>
          <c:showBubbleSize val="0"/>
        </c:dLbls>
        <c:gapWidth val="25"/>
        <c:axId val="348801280"/>
        <c:axId val="348803072"/>
      </c:barChart>
      <c:catAx>
        <c:axId val="348801280"/>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77776"/>
                </a:solidFill>
                <a:latin typeface="Arial" charset="0"/>
                <a:ea typeface="Arial" charset="0"/>
                <a:cs typeface="Arial" charset="0"/>
              </a:defRPr>
            </a:pPr>
            <a:endParaRPr lang="en-US"/>
          </a:p>
        </c:txPr>
        <c:crossAx val="348803072"/>
        <c:crosses val="autoZero"/>
        <c:auto val="1"/>
        <c:lblAlgn val="ctr"/>
        <c:lblOffset val="100"/>
        <c:noMultiLvlLbl val="0"/>
      </c:catAx>
      <c:valAx>
        <c:axId val="348803072"/>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777776"/>
                </a:solidFill>
                <a:latin typeface="Arial" charset="0"/>
                <a:ea typeface="Arial" charset="0"/>
                <a:cs typeface="Arial" charset="0"/>
              </a:defRPr>
            </a:pPr>
            <a:endParaRPr lang="en-US"/>
          </a:p>
        </c:txPr>
        <c:crossAx val="34880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i="0" dirty="0">
                <a:solidFill>
                  <a:srgbClr val="777776"/>
                </a:solidFill>
                <a:latin typeface="Arial" charset="0"/>
                <a:ea typeface="Arial" charset="0"/>
                <a:cs typeface="Arial"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5400" cap="rnd">
              <a:solidFill>
                <a:srgbClr val="FCD01F"/>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CAF-4492-8678-5B1EBC051C2D}"/>
            </c:ext>
          </c:extLst>
        </c:ser>
        <c:ser>
          <c:idx val="1"/>
          <c:order val="1"/>
          <c:tx>
            <c:strRef>
              <c:f>Sheet1!$C$1</c:f>
              <c:strCache>
                <c:ptCount val="1"/>
                <c:pt idx="0">
                  <c:v>Series 2</c:v>
                </c:pt>
              </c:strCache>
            </c:strRef>
          </c:tx>
          <c:spPr>
            <a:ln w="25400" cap="rnd">
              <a:solidFill>
                <a:srgbClr val="4AA24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CAF-4492-8678-5B1EBC051C2D}"/>
            </c:ext>
          </c:extLst>
        </c:ser>
        <c:ser>
          <c:idx val="2"/>
          <c:order val="2"/>
          <c:tx>
            <c:strRef>
              <c:f>Sheet1!$D$1</c:f>
              <c:strCache>
                <c:ptCount val="1"/>
                <c:pt idx="0">
                  <c:v>Series 3</c:v>
                </c:pt>
              </c:strCache>
            </c:strRef>
          </c:tx>
          <c:spPr>
            <a:ln w="25400"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CAF-4492-8678-5B1EBC051C2D}"/>
            </c:ext>
          </c:extLst>
        </c:ser>
        <c:dLbls>
          <c:showLegendKey val="0"/>
          <c:showVal val="0"/>
          <c:showCatName val="0"/>
          <c:showSerName val="0"/>
          <c:showPercent val="0"/>
          <c:showBubbleSize val="0"/>
        </c:dLbls>
        <c:smooth val="0"/>
        <c:axId val="348896640"/>
        <c:axId val="105907328"/>
      </c:lineChart>
      <c:catAx>
        <c:axId val="348896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77776"/>
                </a:solidFill>
                <a:latin typeface="Arial" charset="0"/>
                <a:ea typeface="Arial" charset="0"/>
                <a:cs typeface="Arial" charset="0"/>
              </a:defRPr>
            </a:pPr>
            <a:endParaRPr lang="en-US"/>
          </a:p>
        </c:txPr>
        <c:crossAx val="105907328"/>
        <c:crosses val="autoZero"/>
        <c:auto val="1"/>
        <c:lblAlgn val="ctr"/>
        <c:lblOffset val="100"/>
        <c:noMultiLvlLbl val="0"/>
      </c:catAx>
      <c:valAx>
        <c:axId val="105907328"/>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777776"/>
                </a:solidFill>
                <a:latin typeface="Arial" charset="0"/>
                <a:ea typeface="Arial" charset="0"/>
                <a:cs typeface="Arial" charset="0"/>
              </a:defRPr>
            </a:pPr>
            <a:endParaRPr lang="en-US"/>
          </a:p>
        </c:txPr>
        <c:crossAx val="348896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777776"/>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1750" y="0"/>
            <a:ext cx="2938463" cy="454025"/>
          </a:xfrm>
          <a:prstGeom prst="rect">
            <a:avLst/>
          </a:prstGeom>
        </p:spPr>
        <p:txBody>
          <a:bodyPr vert="horz" lIns="91440" tIns="45720" rIns="91440" bIns="45720" rtlCol="0"/>
          <a:lstStyle>
            <a:lvl1pPr algn="r">
              <a:defRPr sz="1200"/>
            </a:lvl1pPr>
          </a:lstStyle>
          <a:p>
            <a:fld id="{00FC02B6-6369-40BE-A0AD-7B34C57D5F27}" type="datetimeFigureOut">
              <a:rPr lang="en-US" smtClean="0"/>
              <a:t>2/27/2018</a:t>
            </a:fld>
            <a:endParaRPr lang="en-US"/>
          </a:p>
        </p:txBody>
      </p:sp>
      <p:sp>
        <p:nvSpPr>
          <p:cNvPr id="4" name="Footer Placeholder 3"/>
          <p:cNvSpPr>
            <a:spLocks noGrp="1"/>
          </p:cNvSpPr>
          <p:nvPr>
            <p:ph type="ftr" sz="quarter" idx="2"/>
          </p:nvPr>
        </p:nvSpPr>
        <p:spPr>
          <a:xfrm>
            <a:off x="0" y="8612188"/>
            <a:ext cx="2938463"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1750" y="8612188"/>
            <a:ext cx="2938463" cy="454025"/>
          </a:xfrm>
          <a:prstGeom prst="rect">
            <a:avLst/>
          </a:prstGeom>
        </p:spPr>
        <p:txBody>
          <a:bodyPr vert="horz" lIns="91440" tIns="45720" rIns="91440" bIns="45720" rtlCol="0" anchor="b"/>
          <a:lstStyle>
            <a:lvl1pPr algn="r">
              <a:defRPr sz="1200"/>
            </a:lvl1pPr>
          </a:lstStyle>
          <a:p>
            <a:fld id="{133DE20B-3E48-44A0-A7B4-CCD7355F0669}" type="slidenum">
              <a:rPr lang="en-US" smtClean="0"/>
              <a:t>‹#›</a:t>
            </a:fld>
            <a:endParaRPr lang="en-US"/>
          </a:p>
        </p:txBody>
      </p:sp>
    </p:spTree>
    <p:extLst>
      <p:ext uri="{BB962C8B-B14F-4D97-AF65-F5344CB8AC3E}">
        <p14:creationId xmlns:p14="http://schemas.microsoft.com/office/powerpoint/2010/main" val="2461224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4965"/>
          </a:xfrm>
          <a:prstGeom prst="rect">
            <a:avLst/>
          </a:prstGeom>
        </p:spPr>
        <p:txBody>
          <a:bodyPr vert="horz" lIns="90562" tIns="45281" rIns="90562" bIns="45281" rtlCol="0"/>
          <a:lstStyle>
            <a:lvl1pPr algn="l">
              <a:defRPr sz="1200"/>
            </a:lvl1pPr>
          </a:lstStyle>
          <a:p>
            <a:endParaRPr lang="en-US"/>
          </a:p>
        </p:txBody>
      </p:sp>
      <p:sp>
        <p:nvSpPr>
          <p:cNvPr id="3" name="Date Placeholder 2"/>
          <p:cNvSpPr>
            <a:spLocks noGrp="1"/>
          </p:cNvSpPr>
          <p:nvPr>
            <p:ph type="dt" idx="1"/>
          </p:nvPr>
        </p:nvSpPr>
        <p:spPr>
          <a:xfrm>
            <a:off x="3841451" y="0"/>
            <a:ext cx="2938780" cy="454965"/>
          </a:xfrm>
          <a:prstGeom prst="rect">
            <a:avLst/>
          </a:prstGeom>
        </p:spPr>
        <p:txBody>
          <a:bodyPr vert="horz" lIns="90562" tIns="45281" rIns="90562" bIns="45281" rtlCol="0"/>
          <a:lstStyle>
            <a:lvl1pPr algn="r">
              <a:defRPr sz="1200"/>
            </a:lvl1pPr>
          </a:lstStyle>
          <a:p>
            <a:fld id="{C6526864-0F46-8747-B25A-5F62C2B24B3A}" type="datetimeFigureOut">
              <a:rPr lang="en-US" smtClean="0"/>
              <a:t>2/27/2018</a:t>
            </a:fld>
            <a:endParaRPr lang="en-US"/>
          </a:p>
        </p:txBody>
      </p:sp>
      <p:sp>
        <p:nvSpPr>
          <p:cNvPr id="4" name="Slide Image Placeholder 3"/>
          <p:cNvSpPr>
            <a:spLocks noGrp="1" noRot="1" noChangeAspect="1"/>
          </p:cNvSpPr>
          <p:nvPr>
            <p:ph type="sldImg" idx="2"/>
          </p:nvPr>
        </p:nvSpPr>
        <p:spPr>
          <a:xfrm>
            <a:off x="1350963" y="1133475"/>
            <a:ext cx="4079875" cy="3060700"/>
          </a:xfrm>
          <a:prstGeom prst="rect">
            <a:avLst/>
          </a:prstGeom>
          <a:noFill/>
          <a:ln w="12700">
            <a:solidFill>
              <a:prstClr val="black"/>
            </a:solidFill>
          </a:ln>
        </p:spPr>
        <p:txBody>
          <a:bodyPr vert="horz" lIns="90562" tIns="45281" rIns="90562" bIns="45281" rtlCol="0" anchor="ctr"/>
          <a:lstStyle/>
          <a:p>
            <a:endParaRPr lang="en-US"/>
          </a:p>
        </p:txBody>
      </p:sp>
      <p:sp>
        <p:nvSpPr>
          <p:cNvPr id="5" name="Notes Placeholder 4"/>
          <p:cNvSpPr>
            <a:spLocks noGrp="1"/>
          </p:cNvSpPr>
          <p:nvPr>
            <p:ph type="body" sz="quarter" idx="3"/>
          </p:nvPr>
        </p:nvSpPr>
        <p:spPr>
          <a:xfrm>
            <a:off x="678180" y="4363879"/>
            <a:ext cx="5425440" cy="3570446"/>
          </a:xfrm>
          <a:prstGeom prst="rect">
            <a:avLst/>
          </a:prstGeom>
        </p:spPr>
        <p:txBody>
          <a:bodyPr vert="horz" lIns="90562" tIns="45281" rIns="90562" bIns="452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12837"/>
            <a:ext cx="2938780" cy="454964"/>
          </a:xfrm>
          <a:prstGeom prst="rect">
            <a:avLst/>
          </a:prstGeom>
        </p:spPr>
        <p:txBody>
          <a:bodyPr vert="horz" lIns="90562" tIns="45281" rIns="90562" bIns="45281" rtlCol="0" anchor="b"/>
          <a:lstStyle>
            <a:lvl1pPr algn="l">
              <a:defRPr sz="1200"/>
            </a:lvl1pPr>
          </a:lstStyle>
          <a:p>
            <a:endParaRPr lang="en-US"/>
          </a:p>
        </p:txBody>
      </p:sp>
      <p:sp>
        <p:nvSpPr>
          <p:cNvPr id="7" name="Slide Number Placeholder 6"/>
          <p:cNvSpPr>
            <a:spLocks noGrp="1"/>
          </p:cNvSpPr>
          <p:nvPr>
            <p:ph type="sldNum" sz="quarter" idx="5"/>
          </p:nvPr>
        </p:nvSpPr>
        <p:spPr>
          <a:xfrm>
            <a:off x="3841451" y="8612837"/>
            <a:ext cx="2938780" cy="454964"/>
          </a:xfrm>
          <a:prstGeom prst="rect">
            <a:avLst/>
          </a:prstGeom>
        </p:spPr>
        <p:txBody>
          <a:bodyPr vert="horz" lIns="90562" tIns="45281" rIns="90562" bIns="45281" rtlCol="0" anchor="b"/>
          <a:lstStyle>
            <a:lvl1pPr algn="r">
              <a:defRPr sz="1200"/>
            </a:lvl1pPr>
          </a:lstStyle>
          <a:p>
            <a:fld id="{293F0E58-C516-9A4B-87CB-679ABE2D03E2}" type="slidenum">
              <a:rPr lang="en-US" smtClean="0"/>
              <a:t>‹#›</a:t>
            </a:fld>
            <a:endParaRPr lang="en-US"/>
          </a:p>
        </p:txBody>
      </p:sp>
    </p:spTree>
    <p:extLst>
      <p:ext uri="{BB962C8B-B14F-4D97-AF65-F5344CB8AC3E}">
        <p14:creationId xmlns:p14="http://schemas.microsoft.com/office/powerpoint/2010/main" val="48267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8" y="0"/>
            <a:ext cx="9150927" cy="6858000"/>
          </a:xfrm>
          <a:prstGeom prst="rect">
            <a:avLst/>
          </a:prstGeom>
          <a:gradFill flip="none" rotWithShape="1">
            <a:gsLst>
              <a:gs pos="0">
                <a:srgbClr val="4AA241"/>
              </a:gs>
              <a:gs pos="100000">
                <a:srgbClr val="00462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0530" y="5855577"/>
            <a:ext cx="2162941" cy="561374"/>
          </a:xfrm>
          <a:prstGeom prst="rect">
            <a:avLst/>
          </a:prstGeom>
        </p:spPr>
      </p:pic>
      <p:cxnSp>
        <p:nvCxnSpPr>
          <p:cNvPr id="9" name="Straight Connector 8"/>
          <p:cNvCxnSpPr/>
          <p:nvPr userDrawn="1"/>
        </p:nvCxnSpPr>
        <p:spPr>
          <a:xfrm>
            <a:off x="2412000" y="3600000"/>
            <a:ext cx="4320000" cy="0"/>
          </a:xfrm>
          <a:prstGeom prst="line">
            <a:avLst/>
          </a:prstGeom>
          <a:ln w="381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46088" y="2826974"/>
            <a:ext cx="8404225" cy="691978"/>
          </a:xfrm>
          <a:prstGeom prst="rect">
            <a:avLst/>
          </a:prstGeom>
        </p:spPr>
        <p:txBody>
          <a:bodyPr/>
          <a:lstStyle>
            <a:lvl1pPr marL="0" indent="0" algn="ctr">
              <a:buFontTx/>
              <a:buNone/>
              <a:defRPr sz="4800" b="1" i="0">
                <a:solidFill>
                  <a:schemeClr val="bg1"/>
                </a:solidFill>
                <a:latin typeface="Arial Black" charset="0"/>
                <a:ea typeface="Arial Black" charset="0"/>
                <a:cs typeface="Arial Black" charset="0"/>
              </a:defRPr>
            </a:lvl1pPr>
          </a:lstStyle>
          <a:p>
            <a:pPr lvl="0"/>
            <a:r>
              <a:rPr lang="en-US" dirty="0"/>
              <a:t>Click to edit</a:t>
            </a:r>
          </a:p>
        </p:txBody>
      </p:sp>
      <p:sp>
        <p:nvSpPr>
          <p:cNvPr id="13" name="Text Placeholder 12"/>
          <p:cNvSpPr>
            <a:spLocks noGrp="1"/>
          </p:cNvSpPr>
          <p:nvPr>
            <p:ph type="body" sz="quarter" idx="13" hasCustomPrompt="1"/>
          </p:nvPr>
        </p:nvSpPr>
        <p:spPr>
          <a:xfrm>
            <a:off x="2547711" y="3758228"/>
            <a:ext cx="3738563" cy="696912"/>
          </a:xfrm>
          <a:prstGeom prst="rect">
            <a:avLst/>
          </a:prstGeom>
        </p:spPr>
        <p:txBody>
          <a:bodyPr/>
          <a:lstStyle>
            <a:lvl1pPr marL="0" indent="0" algn="ctr">
              <a:buFontTx/>
              <a:buNone/>
              <a:defRPr sz="1400" b="0" i="0">
                <a:solidFill>
                  <a:schemeClr val="bg1"/>
                </a:solidFill>
                <a:latin typeface="Arial" charset="0"/>
                <a:ea typeface="Arial" charset="0"/>
                <a:cs typeface="Arial" charset="0"/>
              </a:defRPr>
            </a:lvl1pPr>
            <a:lvl2pPr>
              <a:defRPr sz="1400" b="0" i="0">
                <a:solidFill>
                  <a:schemeClr val="bg1"/>
                </a:solidFill>
                <a:latin typeface="Arial" charset="0"/>
                <a:ea typeface="Arial" charset="0"/>
                <a:cs typeface="Arial" charset="0"/>
              </a:defRPr>
            </a:lvl2pPr>
            <a:lvl3pPr>
              <a:defRPr sz="1400" b="0" i="0">
                <a:solidFill>
                  <a:schemeClr val="bg1"/>
                </a:solidFill>
                <a:latin typeface="Arial" charset="0"/>
                <a:ea typeface="Arial" charset="0"/>
                <a:cs typeface="Arial" charset="0"/>
              </a:defRPr>
            </a:lvl3pPr>
            <a:lvl4pPr>
              <a:defRPr sz="1400" b="0" i="0">
                <a:solidFill>
                  <a:schemeClr val="bg1"/>
                </a:solidFill>
                <a:latin typeface="Arial" charset="0"/>
                <a:ea typeface="Arial" charset="0"/>
                <a:cs typeface="Arial" charset="0"/>
              </a:defRPr>
            </a:lvl4pPr>
            <a:lvl5pPr>
              <a:defRPr sz="1400" b="0" i="0">
                <a:solidFill>
                  <a:schemeClr val="bg1"/>
                </a:solidFill>
                <a:latin typeface="Arial" charset="0"/>
                <a:ea typeface="Arial" charset="0"/>
                <a:cs typeface="Arial" charset="0"/>
              </a:defRPr>
            </a:lvl5pPr>
          </a:lstStyle>
          <a:p>
            <a:pPr lvl="0"/>
            <a:r>
              <a:rPr lang="en-US" dirty="0"/>
              <a:t>Month, Day, Year</a:t>
            </a:r>
          </a:p>
        </p:txBody>
      </p:sp>
    </p:spTree>
    <p:extLst>
      <p:ext uri="{BB962C8B-B14F-4D97-AF65-F5344CB8AC3E}">
        <p14:creationId xmlns:p14="http://schemas.microsoft.com/office/powerpoint/2010/main" val="82634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s x10 and titl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grpSp>
        <p:nvGrpSpPr>
          <p:cNvPr id="6" name="Group 5"/>
          <p:cNvGrpSpPr/>
          <p:nvPr userDrawn="1"/>
        </p:nvGrpSpPr>
        <p:grpSpPr>
          <a:xfrm>
            <a:off x="1080000" y="1775531"/>
            <a:ext cx="1260000" cy="1260000"/>
            <a:chOff x="1062961" y="1646139"/>
            <a:chExt cx="1260000" cy="1260000"/>
          </a:xfrm>
        </p:grpSpPr>
        <p:sp>
          <p:nvSpPr>
            <p:cNvPr id="7" name="Oval 6"/>
            <p:cNvSpPr/>
            <p:nvPr/>
          </p:nvSpPr>
          <p:spPr>
            <a:xfrm>
              <a:off x="1062961" y="1646139"/>
              <a:ext cx="1260000" cy="1260000"/>
            </a:xfrm>
            <a:prstGeom prst="ellipse">
              <a:avLst/>
            </a:prstGeom>
            <a:solidFill>
              <a:srgbClr val="7BB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 name="TextBox 7"/>
            <p:cNvSpPr txBox="1"/>
            <p:nvPr/>
          </p:nvSpPr>
          <p:spPr>
            <a:xfrm>
              <a:off x="1152961" y="2096139"/>
              <a:ext cx="1080000" cy="36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grpSp>
      <p:grpSp>
        <p:nvGrpSpPr>
          <p:cNvPr id="9" name="Group 8"/>
          <p:cNvGrpSpPr/>
          <p:nvPr userDrawn="1"/>
        </p:nvGrpSpPr>
        <p:grpSpPr>
          <a:xfrm>
            <a:off x="2511000" y="1775531"/>
            <a:ext cx="1260000" cy="1260000"/>
            <a:chOff x="1062961" y="1646139"/>
            <a:chExt cx="1260000" cy="1260000"/>
          </a:xfrm>
        </p:grpSpPr>
        <p:sp>
          <p:nvSpPr>
            <p:cNvPr id="10" name="Oval 9"/>
            <p:cNvSpPr/>
            <p:nvPr/>
          </p:nvSpPr>
          <p:spPr>
            <a:xfrm>
              <a:off x="1062961" y="1646139"/>
              <a:ext cx="1260000" cy="1260000"/>
            </a:xfrm>
            <a:prstGeom prst="ellipse">
              <a:avLst/>
            </a:prstGeom>
            <a:solidFill>
              <a:srgbClr val="7BB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1" name="TextBox 10"/>
            <p:cNvSpPr txBox="1"/>
            <p:nvPr/>
          </p:nvSpPr>
          <p:spPr>
            <a:xfrm>
              <a:off x="1152961" y="2096139"/>
              <a:ext cx="1080000" cy="36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grpSp>
      <p:grpSp>
        <p:nvGrpSpPr>
          <p:cNvPr id="12" name="Group 11"/>
          <p:cNvGrpSpPr/>
          <p:nvPr userDrawn="1"/>
        </p:nvGrpSpPr>
        <p:grpSpPr>
          <a:xfrm>
            <a:off x="3942000" y="1775531"/>
            <a:ext cx="1260000" cy="1260000"/>
            <a:chOff x="1062961" y="1646139"/>
            <a:chExt cx="1260000" cy="1260000"/>
          </a:xfrm>
        </p:grpSpPr>
        <p:sp>
          <p:nvSpPr>
            <p:cNvPr id="13" name="Oval 12"/>
            <p:cNvSpPr/>
            <p:nvPr/>
          </p:nvSpPr>
          <p:spPr>
            <a:xfrm>
              <a:off x="1062961" y="1646139"/>
              <a:ext cx="1260000" cy="1260000"/>
            </a:xfrm>
            <a:prstGeom prst="ellipse">
              <a:avLst/>
            </a:prstGeom>
            <a:solidFill>
              <a:srgbClr val="7BB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4" name="TextBox 13"/>
            <p:cNvSpPr txBox="1"/>
            <p:nvPr/>
          </p:nvSpPr>
          <p:spPr>
            <a:xfrm>
              <a:off x="1152961" y="2096139"/>
              <a:ext cx="1080000" cy="36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grpSp>
      <p:grpSp>
        <p:nvGrpSpPr>
          <p:cNvPr id="15" name="Group 14"/>
          <p:cNvGrpSpPr/>
          <p:nvPr userDrawn="1"/>
        </p:nvGrpSpPr>
        <p:grpSpPr>
          <a:xfrm>
            <a:off x="5373000" y="1775531"/>
            <a:ext cx="1260000" cy="1260000"/>
            <a:chOff x="1062961" y="1646139"/>
            <a:chExt cx="1260000" cy="1260000"/>
          </a:xfrm>
        </p:grpSpPr>
        <p:sp>
          <p:nvSpPr>
            <p:cNvPr id="16" name="Oval 15"/>
            <p:cNvSpPr/>
            <p:nvPr/>
          </p:nvSpPr>
          <p:spPr>
            <a:xfrm>
              <a:off x="1062961" y="1646139"/>
              <a:ext cx="1260000" cy="1260000"/>
            </a:xfrm>
            <a:prstGeom prst="ellipse">
              <a:avLst/>
            </a:prstGeom>
            <a:solidFill>
              <a:srgbClr val="7BB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7" name="TextBox 16"/>
            <p:cNvSpPr txBox="1"/>
            <p:nvPr/>
          </p:nvSpPr>
          <p:spPr>
            <a:xfrm>
              <a:off x="1152961" y="2096139"/>
              <a:ext cx="1080000" cy="36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grpSp>
      <p:grpSp>
        <p:nvGrpSpPr>
          <p:cNvPr id="18" name="Group 17"/>
          <p:cNvGrpSpPr/>
          <p:nvPr userDrawn="1"/>
        </p:nvGrpSpPr>
        <p:grpSpPr>
          <a:xfrm>
            <a:off x="6804000" y="1775531"/>
            <a:ext cx="1260000" cy="1260000"/>
            <a:chOff x="1062961" y="1646139"/>
            <a:chExt cx="1260000" cy="1260000"/>
          </a:xfrm>
        </p:grpSpPr>
        <p:sp>
          <p:nvSpPr>
            <p:cNvPr id="19" name="Oval 18"/>
            <p:cNvSpPr/>
            <p:nvPr/>
          </p:nvSpPr>
          <p:spPr>
            <a:xfrm>
              <a:off x="1062961" y="1646139"/>
              <a:ext cx="1260000" cy="1260000"/>
            </a:xfrm>
            <a:prstGeom prst="ellipse">
              <a:avLst/>
            </a:prstGeom>
            <a:solidFill>
              <a:srgbClr val="7BB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0" name="TextBox 19"/>
            <p:cNvSpPr txBox="1"/>
            <p:nvPr/>
          </p:nvSpPr>
          <p:spPr>
            <a:xfrm>
              <a:off x="1152961" y="2096139"/>
              <a:ext cx="1080000" cy="36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grpSp>
      <p:grpSp>
        <p:nvGrpSpPr>
          <p:cNvPr id="21" name="Group 20"/>
          <p:cNvGrpSpPr/>
          <p:nvPr userDrawn="1"/>
        </p:nvGrpSpPr>
        <p:grpSpPr>
          <a:xfrm>
            <a:off x="1080000" y="3934800"/>
            <a:ext cx="1260000" cy="1260000"/>
            <a:chOff x="1062961" y="1646139"/>
            <a:chExt cx="1260000" cy="1260000"/>
          </a:xfrm>
        </p:grpSpPr>
        <p:sp>
          <p:nvSpPr>
            <p:cNvPr id="22" name="Oval 21"/>
            <p:cNvSpPr/>
            <p:nvPr/>
          </p:nvSpPr>
          <p:spPr>
            <a:xfrm>
              <a:off x="1062961" y="1646139"/>
              <a:ext cx="1260000" cy="1260000"/>
            </a:xfrm>
            <a:prstGeom prst="ellipse">
              <a:avLst/>
            </a:prstGeom>
            <a:solidFill>
              <a:srgbClr val="7BB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3" name="TextBox 22"/>
            <p:cNvSpPr txBox="1"/>
            <p:nvPr/>
          </p:nvSpPr>
          <p:spPr>
            <a:xfrm>
              <a:off x="1152961" y="2096139"/>
              <a:ext cx="1080000" cy="36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grpSp>
      <p:grpSp>
        <p:nvGrpSpPr>
          <p:cNvPr id="24" name="Group 23"/>
          <p:cNvGrpSpPr/>
          <p:nvPr userDrawn="1"/>
        </p:nvGrpSpPr>
        <p:grpSpPr>
          <a:xfrm>
            <a:off x="2511000" y="3934800"/>
            <a:ext cx="1260000" cy="1260000"/>
            <a:chOff x="1062961" y="1646139"/>
            <a:chExt cx="1260000" cy="1260000"/>
          </a:xfrm>
        </p:grpSpPr>
        <p:sp>
          <p:nvSpPr>
            <p:cNvPr id="25" name="Oval 24"/>
            <p:cNvSpPr/>
            <p:nvPr/>
          </p:nvSpPr>
          <p:spPr>
            <a:xfrm>
              <a:off x="1062961" y="1646139"/>
              <a:ext cx="1260000" cy="1260000"/>
            </a:xfrm>
            <a:prstGeom prst="ellipse">
              <a:avLst/>
            </a:prstGeom>
            <a:solidFill>
              <a:srgbClr val="7BB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6" name="TextBox 25"/>
            <p:cNvSpPr txBox="1"/>
            <p:nvPr/>
          </p:nvSpPr>
          <p:spPr>
            <a:xfrm>
              <a:off x="1152961" y="2096139"/>
              <a:ext cx="1080000" cy="36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grpSp>
      <p:grpSp>
        <p:nvGrpSpPr>
          <p:cNvPr id="27" name="Group 26"/>
          <p:cNvGrpSpPr/>
          <p:nvPr userDrawn="1"/>
        </p:nvGrpSpPr>
        <p:grpSpPr>
          <a:xfrm>
            <a:off x="3942000" y="3934800"/>
            <a:ext cx="1260000" cy="1260000"/>
            <a:chOff x="1062961" y="1646139"/>
            <a:chExt cx="1260000" cy="1260000"/>
          </a:xfrm>
        </p:grpSpPr>
        <p:sp>
          <p:nvSpPr>
            <p:cNvPr id="28" name="Oval 27"/>
            <p:cNvSpPr/>
            <p:nvPr/>
          </p:nvSpPr>
          <p:spPr>
            <a:xfrm>
              <a:off x="1062961" y="1646139"/>
              <a:ext cx="1260000" cy="1260000"/>
            </a:xfrm>
            <a:prstGeom prst="ellipse">
              <a:avLst/>
            </a:prstGeom>
            <a:solidFill>
              <a:srgbClr val="7BB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9" name="TextBox 28"/>
            <p:cNvSpPr txBox="1"/>
            <p:nvPr/>
          </p:nvSpPr>
          <p:spPr>
            <a:xfrm>
              <a:off x="1152961" y="2096139"/>
              <a:ext cx="1080000" cy="36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grpSp>
      <p:grpSp>
        <p:nvGrpSpPr>
          <p:cNvPr id="30" name="Group 29"/>
          <p:cNvGrpSpPr/>
          <p:nvPr userDrawn="1"/>
        </p:nvGrpSpPr>
        <p:grpSpPr>
          <a:xfrm>
            <a:off x="5373000" y="3934800"/>
            <a:ext cx="1260000" cy="1260000"/>
            <a:chOff x="1062961" y="1646139"/>
            <a:chExt cx="1260000" cy="1260000"/>
          </a:xfrm>
        </p:grpSpPr>
        <p:sp>
          <p:nvSpPr>
            <p:cNvPr id="31" name="Oval 30"/>
            <p:cNvSpPr/>
            <p:nvPr/>
          </p:nvSpPr>
          <p:spPr>
            <a:xfrm>
              <a:off x="1062961" y="1646139"/>
              <a:ext cx="1260000" cy="1260000"/>
            </a:xfrm>
            <a:prstGeom prst="ellipse">
              <a:avLst/>
            </a:prstGeom>
            <a:solidFill>
              <a:srgbClr val="7BB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32" name="TextBox 31"/>
            <p:cNvSpPr txBox="1"/>
            <p:nvPr/>
          </p:nvSpPr>
          <p:spPr>
            <a:xfrm>
              <a:off x="1152961" y="2096139"/>
              <a:ext cx="1080000" cy="36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grpSp>
      <p:grpSp>
        <p:nvGrpSpPr>
          <p:cNvPr id="33" name="Group 32"/>
          <p:cNvGrpSpPr/>
          <p:nvPr userDrawn="1"/>
        </p:nvGrpSpPr>
        <p:grpSpPr>
          <a:xfrm>
            <a:off x="6804000" y="3934800"/>
            <a:ext cx="1260000" cy="1260000"/>
            <a:chOff x="1062961" y="1646139"/>
            <a:chExt cx="1260000" cy="1260000"/>
          </a:xfrm>
        </p:grpSpPr>
        <p:sp>
          <p:nvSpPr>
            <p:cNvPr id="34" name="Oval 33"/>
            <p:cNvSpPr/>
            <p:nvPr/>
          </p:nvSpPr>
          <p:spPr>
            <a:xfrm>
              <a:off x="1062961" y="1646139"/>
              <a:ext cx="1260000" cy="1260000"/>
            </a:xfrm>
            <a:prstGeom prst="ellipse">
              <a:avLst/>
            </a:prstGeom>
            <a:solidFill>
              <a:srgbClr val="7BB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35" name="TextBox 34"/>
            <p:cNvSpPr txBox="1"/>
            <p:nvPr/>
          </p:nvSpPr>
          <p:spPr>
            <a:xfrm>
              <a:off x="1152961" y="2096139"/>
              <a:ext cx="1080000" cy="36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grpSp>
      <p:cxnSp>
        <p:nvCxnSpPr>
          <p:cNvPr id="37" name="Straight Connector 36"/>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38" name="Text Placeholder 27"/>
          <p:cNvSpPr>
            <a:spLocks noGrp="1"/>
          </p:cNvSpPr>
          <p:nvPr>
            <p:ph type="body" sz="quarter" idx="26"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effectLst/>
                <a:latin typeface="Arial" charset="0"/>
                <a:ea typeface="Arial" charset="0"/>
                <a:cs typeface="Arial" charset="0"/>
              </a:rPr>
              <a:t>TITLE</a:t>
            </a:r>
          </a:p>
        </p:txBody>
      </p:sp>
      <p:sp>
        <p:nvSpPr>
          <p:cNvPr id="40" name="Text Placeholder 39"/>
          <p:cNvSpPr>
            <a:spLocks noGrp="1"/>
          </p:cNvSpPr>
          <p:nvPr>
            <p:ph type="body" sz="quarter" idx="27" hasCustomPrompt="1"/>
          </p:nvPr>
        </p:nvSpPr>
        <p:spPr>
          <a:xfrm>
            <a:off x="1080001" y="3106738"/>
            <a:ext cx="1260000" cy="369887"/>
          </a:xfrm>
          <a:prstGeom prst="rect">
            <a:avLst/>
          </a:prstGeom>
        </p:spPr>
        <p:txBody>
          <a:bodyPr anchor="ctr"/>
          <a:lstStyle>
            <a:lvl1pPr marL="0" indent="0" algn="ctr">
              <a:buNone/>
              <a:defRPr sz="1200" b="1" i="0" baseline="0">
                <a:solidFill>
                  <a:srgbClr val="4AA241"/>
                </a:solidFill>
                <a:latin typeface="Arial" charset="0"/>
                <a:ea typeface="Arial" charset="0"/>
                <a:cs typeface="Arial" charset="0"/>
              </a:defRPr>
            </a:lvl1pPr>
          </a:lstStyle>
          <a:p>
            <a:pPr lvl="0"/>
            <a:r>
              <a:rPr lang="en-US" sz="1200" b="1" i="0" dirty="0">
                <a:latin typeface="Arial" charset="0"/>
                <a:ea typeface="Arial" charset="0"/>
                <a:cs typeface="Arial" charset="0"/>
              </a:rPr>
              <a:t>Display Advertising</a:t>
            </a:r>
          </a:p>
        </p:txBody>
      </p:sp>
      <p:sp>
        <p:nvSpPr>
          <p:cNvPr id="41" name="Text Placeholder 39"/>
          <p:cNvSpPr>
            <a:spLocks noGrp="1"/>
          </p:cNvSpPr>
          <p:nvPr>
            <p:ph type="body" sz="quarter" idx="28" hasCustomPrompt="1"/>
          </p:nvPr>
        </p:nvSpPr>
        <p:spPr>
          <a:xfrm>
            <a:off x="2511000" y="3106738"/>
            <a:ext cx="1260000" cy="369887"/>
          </a:xfrm>
          <a:prstGeom prst="rect">
            <a:avLst/>
          </a:prstGeom>
        </p:spPr>
        <p:txBody>
          <a:bodyPr anchor="ctr"/>
          <a:lstStyle>
            <a:lvl1pPr marL="0" indent="0" algn="ctr">
              <a:buNone/>
              <a:defRPr sz="1200" b="1" i="0" baseline="0">
                <a:solidFill>
                  <a:srgbClr val="4AA241"/>
                </a:solidFill>
                <a:latin typeface="Arial" charset="0"/>
                <a:ea typeface="Arial" charset="0"/>
                <a:cs typeface="Arial" charset="0"/>
              </a:defRPr>
            </a:lvl1pPr>
          </a:lstStyle>
          <a:p>
            <a:pPr algn="ctr"/>
            <a:r>
              <a:rPr lang="en-US" sz="1200" b="1" dirty="0">
                <a:solidFill>
                  <a:srgbClr val="4AA241"/>
                </a:solidFill>
                <a:latin typeface="Arial" charset="0"/>
                <a:ea typeface="Arial" charset="0"/>
                <a:cs typeface="Arial" charset="0"/>
              </a:rPr>
              <a:t>Native Advertising </a:t>
            </a:r>
            <a:endParaRPr lang="en-US" sz="1200" b="1" dirty="0">
              <a:solidFill>
                <a:srgbClr val="4AA241"/>
              </a:solidFill>
              <a:effectLst/>
              <a:latin typeface="Arial" charset="0"/>
              <a:ea typeface="Arial" charset="0"/>
              <a:cs typeface="Arial" charset="0"/>
            </a:endParaRPr>
          </a:p>
        </p:txBody>
      </p:sp>
      <p:sp>
        <p:nvSpPr>
          <p:cNvPr id="42" name="Text Placeholder 39"/>
          <p:cNvSpPr>
            <a:spLocks noGrp="1"/>
          </p:cNvSpPr>
          <p:nvPr>
            <p:ph type="body" sz="quarter" idx="29" hasCustomPrompt="1"/>
          </p:nvPr>
        </p:nvSpPr>
        <p:spPr>
          <a:xfrm>
            <a:off x="3942000" y="3106738"/>
            <a:ext cx="1260000" cy="369887"/>
          </a:xfrm>
          <a:prstGeom prst="rect">
            <a:avLst/>
          </a:prstGeom>
        </p:spPr>
        <p:txBody>
          <a:bodyPr anchor="ctr"/>
          <a:lstStyle>
            <a:lvl1pPr marL="0" indent="0" algn="ctr">
              <a:buNone/>
              <a:defRPr sz="1200" b="1" i="0" baseline="0">
                <a:solidFill>
                  <a:srgbClr val="4AA241"/>
                </a:solidFill>
                <a:latin typeface="Arial" charset="0"/>
                <a:ea typeface="Arial" charset="0"/>
                <a:cs typeface="Arial" charset="0"/>
              </a:defRPr>
            </a:lvl1pPr>
          </a:lstStyle>
          <a:p>
            <a:pPr algn="ctr"/>
            <a:r>
              <a:rPr lang="en-US" sz="1200" b="1" dirty="0">
                <a:solidFill>
                  <a:srgbClr val="4AA241"/>
                </a:solidFill>
                <a:latin typeface="Arial" charset="0"/>
                <a:ea typeface="Arial" charset="0"/>
                <a:cs typeface="Arial" charset="0"/>
              </a:rPr>
              <a:t>Behavior Targeting </a:t>
            </a:r>
            <a:endParaRPr lang="en-US" sz="1200" b="1" dirty="0">
              <a:solidFill>
                <a:srgbClr val="4AA241"/>
              </a:solidFill>
              <a:effectLst/>
              <a:latin typeface="Arial" charset="0"/>
              <a:ea typeface="Arial" charset="0"/>
              <a:cs typeface="Arial" charset="0"/>
            </a:endParaRPr>
          </a:p>
        </p:txBody>
      </p:sp>
      <p:sp>
        <p:nvSpPr>
          <p:cNvPr id="43" name="Text Placeholder 39"/>
          <p:cNvSpPr>
            <a:spLocks noGrp="1"/>
          </p:cNvSpPr>
          <p:nvPr>
            <p:ph type="body" sz="quarter" idx="30" hasCustomPrompt="1"/>
          </p:nvPr>
        </p:nvSpPr>
        <p:spPr>
          <a:xfrm>
            <a:off x="5373000" y="3106738"/>
            <a:ext cx="1260000" cy="369887"/>
          </a:xfrm>
          <a:prstGeom prst="rect">
            <a:avLst/>
          </a:prstGeom>
        </p:spPr>
        <p:txBody>
          <a:bodyPr anchor="ctr"/>
          <a:lstStyle>
            <a:lvl1pPr marL="0" indent="0" algn="ctr">
              <a:buNone/>
              <a:defRPr sz="1200" b="1" i="0" baseline="0">
                <a:solidFill>
                  <a:srgbClr val="4AA241"/>
                </a:solidFill>
                <a:latin typeface="Arial" charset="0"/>
                <a:ea typeface="Arial" charset="0"/>
                <a:cs typeface="Arial" charset="0"/>
              </a:defRPr>
            </a:lvl1pPr>
          </a:lstStyle>
          <a:p>
            <a:pPr algn="ctr"/>
            <a:r>
              <a:rPr lang="en-US" sz="1200" b="1" dirty="0">
                <a:solidFill>
                  <a:srgbClr val="4AA241"/>
                </a:solidFill>
                <a:latin typeface="Arial" charset="0"/>
                <a:ea typeface="Arial" charset="0"/>
                <a:cs typeface="Arial" charset="0"/>
              </a:rPr>
              <a:t>Mobile </a:t>
            </a:r>
            <a:r>
              <a:rPr lang="en-US" sz="1200" b="1" dirty="0" err="1">
                <a:solidFill>
                  <a:srgbClr val="4AA241"/>
                </a:solidFill>
                <a:latin typeface="Arial" charset="0"/>
                <a:ea typeface="Arial" charset="0"/>
                <a:cs typeface="Arial" charset="0"/>
              </a:rPr>
              <a:t>Geofencing</a:t>
            </a:r>
            <a:r>
              <a:rPr lang="en-US" sz="1200" b="1" dirty="0">
                <a:solidFill>
                  <a:srgbClr val="4AA241"/>
                </a:solidFill>
                <a:latin typeface="Arial" charset="0"/>
                <a:ea typeface="Arial" charset="0"/>
                <a:cs typeface="Arial" charset="0"/>
              </a:rPr>
              <a:t> </a:t>
            </a:r>
            <a:endParaRPr lang="en-US" sz="1200" b="1" dirty="0">
              <a:solidFill>
                <a:srgbClr val="4AA241"/>
              </a:solidFill>
              <a:effectLst/>
              <a:latin typeface="Arial" charset="0"/>
              <a:ea typeface="Arial" charset="0"/>
              <a:cs typeface="Arial" charset="0"/>
            </a:endParaRPr>
          </a:p>
        </p:txBody>
      </p:sp>
      <p:sp>
        <p:nvSpPr>
          <p:cNvPr id="44" name="Text Placeholder 39"/>
          <p:cNvSpPr>
            <a:spLocks noGrp="1"/>
          </p:cNvSpPr>
          <p:nvPr>
            <p:ph type="body" sz="quarter" idx="31" hasCustomPrompt="1"/>
          </p:nvPr>
        </p:nvSpPr>
        <p:spPr>
          <a:xfrm>
            <a:off x="6804000" y="3106738"/>
            <a:ext cx="1260000" cy="369887"/>
          </a:xfrm>
          <a:prstGeom prst="rect">
            <a:avLst/>
          </a:prstGeom>
        </p:spPr>
        <p:txBody>
          <a:bodyPr anchor="ctr"/>
          <a:lstStyle>
            <a:lvl1pPr marL="0" indent="0" algn="ctr">
              <a:buNone/>
              <a:defRPr sz="1200" b="1" i="0" baseline="0">
                <a:solidFill>
                  <a:srgbClr val="4AA241"/>
                </a:solidFill>
                <a:latin typeface="Arial" charset="0"/>
                <a:ea typeface="Arial" charset="0"/>
                <a:cs typeface="Arial" charset="0"/>
              </a:defRPr>
            </a:lvl1pPr>
          </a:lstStyle>
          <a:p>
            <a:pPr algn="ctr"/>
            <a:r>
              <a:rPr lang="en-US" sz="1200" b="1" dirty="0">
                <a:solidFill>
                  <a:srgbClr val="4AA241"/>
                </a:solidFill>
                <a:latin typeface="Arial" charset="0"/>
                <a:ea typeface="Arial" charset="0"/>
                <a:cs typeface="Arial" charset="0"/>
              </a:rPr>
              <a:t>Content Marketing </a:t>
            </a:r>
            <a:endParaRPr lang="en-US" sz="1200" b="1" dirty="0">
              <a:solidFill>
                <a:srgbClr val="4AA241"/>
              </a:solidFill>
              <a:effectLst/>
              <a:latin typeface="Arial" charset="0"/>
              <a:ea typeface="Arial" charset="0"/>
              <a:cs typeface="Arial" charset="0"/>
            </a:endParaRPr>
          </a:p>
        </p:txBody>
      </p:sp>
      <p:sp>
        <p:nvSpPr>
          <p:cNvPr id="45" name="Text Placeholder 39"/>
          <p:cNvSpPr>
            <a:spLocks noGrp="1"/>
          </p:cNvSpPr>
          <p:nvPr>
            <p:ph type="body" sz="quarter" idx="32" hasCustomPrompt="1"/>
          </p:nvPr>
        </p:nvSpPr>
        <p:spPr>
          <a:xfrm>
            <a:off x="1080001" y="5266800"/>
            <a:ext cx="1260000" cy="369887"/>
          </a:xfrm>
          <a:prstGeom prst="rect">
            <a:avLst/>
          </a:prstGeom>
        </p:spPr>
        <p:txBody>
          <a:bodyPr anchor="ctr"/>
          <a:lstStyle>
            <a:lvl1pPr marL="0" indent="0" algn="ctr">
              <a:buNone/>
              <a:defRPr sz="1200" b="1" i="0" baseline="0">
                <a:solidFill>
                  <a:srgbClr val="4AA241"/>
                </a:solidFill>
                <a:latin typeface="Arial" charset="0"/>
                <a:ea typeface="Arial" charset="0"/>
                <a:cs typeface="Arial" charset="0"/>
              </a:defRPr>
            </a:lvl1pPr>
          </a:lstStyle>
          <a:p>
            <a:pPr algn="ctr"/>
            <a:r>
              <a:rPr lang="en-US" sz="1200" b="1" dirty="0">
                <a:solidFill>
                  <a:srgbClr val="4AA241"/>
                </a:solidFill>
                <a:latin typeface="Arial" charset="0"/>
                <a:ea typeface="Arial" charset="0"/>
                <a:cs typeface="Arial" charset="0"/>
              </a:rPr>
              <a:t>E-commerce </a:t>
            </a:r>
            <a:endParaRPr lang="en-US" sz="1200" b="1" dirty="0">
              <a:solidFill>
                <a:srgbClr val="4AA241"/>
              </a:solidFill>
              <a:effectLst/>
              <a:latin typeface="Arial" charset="0"/>
              <a:ea typeface="Arial" charset="0"/>
              <a:cs typeface="Arial" charset="0"/>
            </a:endParaRPr>
          </a:p>
        </p:txBody>
      </p:sp>
      <p:sp>
        <p:nvSpPr>
          <p:cNvPr id="46" name="Text Placeholder 39"/>
          <p:cNvSpPr>
            <a:spLocks noGrp="1"/>
          </p:cNvSpPr>
          <p:nvPr>
            <p:ph type="body" sz="quarter" idx="33" hasCustomPrompt="1"/>
          </p:nvPr>
        </p:nvSpPr>
        <p:spPr>
          <a:xfrm>
            <a:off x="2511000" y="5266800"/>
            <a:ext cx="1260000" cy="369887"/>
          </a:xfrm>
          <a:prstGeom prst="rect">
            <a:avLst/>
          </a:prstGeom>
        </p:spPr>
        <p:txBody>
          <a:bodyPr anchor="ctr"/>
          <a:lstStyle>
            <a:lvl1pPr marL="0" indent="0" algn="ctr">
              <a:buNone/>
              <a:defRPr sz="1200" b="1" i="0" baseline="0">
                <a:solidFill>
                  <a:srgbClr val="4AA241"/>
                </a:solidFill>
                <a:latin typeface="Arial" charset="0"/>
                <a:ea typeface="Arial" charset="0"/>
                <a:cs typeface="Arial" charset="0"/>
              </a:defRPr>
            </a:lvl1pPr>
          </a:lstStyle>
          <a:p>
            <a:pPr algn="ctr"/>
            <a:r>
              <a:rPr lang="en-US" sz="1200" b="1" dirty="0">
                <a:solidFill>
                  <a:srgbClr val="4AA241"/>
                </a:solidFill>
                <a:latin typeface="Arial" charset="0"/>
                <a:ea typeface="Arial" charset="0"/>
                <a:cs typeface="Arial" charset="0"/>
              </a:rPr>
              <a:t>Digital Flyers </a:t>
            </a:r>
            <a:br>
              <a:rPr lang="en-US" sz="1200" b="1" dirty="0">
                <a:solidFill>
                  <a:srgbClr val="4AA241"/>
                </a:solidFill>
                <a:latin typeface="Arial" charset="0"/>
                <a:ea typeface="Arial" charset="0"/>
                <a:cs typeface="Arial" charset="0"/>
              </a:rPr>
            </a:br>
            <a:r>
              <a:rPr lang="en-US" sz="1200" b="1" dirty="0">
                <a:solidFill>
                  <a:srgbClr val="4AA241"/>
                </a:solidFill>
                <a:latin typeface="Arial" charset="0"/>
                <a:ea typeface="Arial" charset="0"/>
                <a:cs typeface="Arial" charset="0"/>
              </a:rPr>
              <a:t>&amp; Coupons </a:t>
            </a:r>
            <a:endParaRPr lang="en-US" sz="1200" b="1" dirty="0">
              <a:solidFill>
                <a:srgbClr val="4AA241"/>
              </a:solidFill>
              <a:effectLst/>
              <a:latin typeface="Arial" charset="0"/>
              <a:ea typeface="Arial" charset="0"/>
              <a:cs typeface="Arial" charset="0"/>
            </a:endParaRPr>
          </a:p>
        </p:txBody>
      </p:sp>
      <p:sp>
        <p:nvSpPr>
          <p:cNvPr id="47" name="Text Placeholder 39"/>
          <p:cNvSpPr>
            <a:spLocks noGrp="1"/>
          </p:cNvSpPr>
          <p:nvPr>
            <p:ph type="body" sz="quarter" idx="34" hasCustomPrompt="1"/>
          </p:nvPr>
        </p:nvSpPr>
        <p:spPr>
          <a:xfrm>
            <a:off x="3941999" y="5266800"/>
            <a:ext cx="1295871" cy="369887"/>
          </a:xfrm>
          <a:prstGeom prst="rect">
            <a:avLst/>
          </a:prstGeom>
        </p:spPr>
        <p:txBody>
          <a:bodyPr anchor="ctr"/>
          <a:lstStyle>
            <a:lvl1pPr marL="0" indent="0" algn="ctr">
              <a:buNone/>
              <a:defRPr sz="1200" b="1" i="0" baseline="0">
                <a:solidFill>
                  <a:srgbClr val="4AA241"/>
                </a:solidFill>
                <a:latin typeface="Arial" charset="0"/>
                <a:ea typeface="Arial" charset="0"/>
                <a:cs typeface="Arial" charset="0"/>
              </a:defRPr>
            </a:lvl1pPr>
          </a:lstStyle>
          <a:p>
            <a:pPr algn="ctr"/>
            <a:r>
              <a:rPr lang="en-US" sz="1200" b="1">
                <a:solidFill>
                  <a:srgbClr val="4AA241"/>
                </a:solidFill>
                <a:latin typeface="Arial" charset="0"/>
                <a:ea typeface="Arial" charset="0"/>
                <a:cs typeface="Arial" charset="0"/>
              </a:rPr>
              <a:t>Display Search </a:t>
            </a:r>
            <a:r>
              <a:rPr lang="en-US" sz="1200" b="1" dirty="0">
                <a:solidFill>
                  <a:srgbClr val="4AA241"/>
                </a:solidFill>
                <a:latin typeface="Arial" charset="0"/>
                <a:ea typeface="Arial" charset="0"/>
                <a:cs typeface="Arial" charset="0"/>
              </a:rPr>
              <a:t>Marketing </a:t>
            </a:r>
            <a:endParaRPr lang="en-US" sz="1200" b="1" dirty="0">
              <a:solidFill>
                <a:srgbClr val="4AA241"/>
              </a:solidFill>
              <a:effectLst/>
              <a:latin typeface="Arial" charset="0"/>
              <a:ea typeface="Arial" charset="0"/>
              <a:cs typeface="Arial" charset="0"/>
            </a:endParaRPr>
          </a:p>
        </p:txBody>
      </p:sp>
      <p:sp>
        <p:nvSpPr>
          <p:cNvPr id="52" name="Text Placeholder 39"/>
          <p:cNvSpPr>
            <a:spLocks noGrp="1"/>
          </p:cNvSpPr>
          <p:nvPr>
            <p:ph type="body" sz="quarter" idx="35" hasCustomPrompt="1"/>
          </p:nvPr>
        </p:nvSpPr>
        <p:spPr>
          <a:xfrm>
            <a:off x="5373000" y="5266800"/>
            <a:ext cx="1260000" cy="369887"/>
          </a:xfrm>
          <a:prstGeom prst="rect">
            <a:avLst/>
          </a:prstGeom>
        </p:spPr>
        <p:txBody>
          <a:bodyPr anchor="ctr"/>
          <a:lstStyle>
            <a:lvl1pPr marL="0" indent="0" algn="ctr">
              <a:buNone/>
              <a:defRPr sz="1200" b="1" i="0" baseline="0">
                <a:solidFill>
                  <a:srgbClr val="4AA241"/>
                </a:solidFill>
                <a:latin typeface="Arial" charset="0"/>
                <a:ea typeface="Arial" charset="0"/>
                <a:cs typeface="Arial" charset="0"/>
              </a:defRPr>
            </a:lvl1pPr>
          </a:lstStyle>
          <a:p>
            <a:pPr algn="ctr"/>
            <a:r>
              <a:rPr lang="en-US" sz="1200" b="1" dirty="0">
                <a:solidFill>
                  <a:srgbClr val="4AA241"/>
                </a:solidFill>
                <a:latin typeface="Arial" charset="0"/>
                <a:ea typeface="Arial" charset="0"/>
                <a:cs typeface="Arial" charset="0"/>
              </a:rPr>
              <a:t>Email </a:t>
            </a:r>
            <a:br>
              <a:rPr lang="en-US" sz="1200" b="1" dirty="0">
                <a:solidFill>
                  <a:srgbClr val="4AA241"/>
                </a:solidFill>
                <a:latin typeface="Arial" charset="0"/>
                <a:ea typeface="Arial" charset="0"/>
                <a:cs typeface="Arial" charset="0"/>
              </a:rPr>
            </a:br>
            <a:r>
              <a:rPr lang="en-US" sz="1200" b="1" dirty="0">
                <a:solidFill>
                  <a:srgbClr val="4AA241"/>
                </a:solidFill>
                <a:latin typeface="Arial" charset="0"/>
                <a:ea typeface="Arial" charset="0"/>
                <a:cs typeface="Arial" charset="0"/>
              </a:rPr>
              <a:t>Marketing </a:t>
            </a:r>
            <a:endParaRPr lang="en-US" sz="1200" b="1" dirty="0">
              <a:solidFill>
                <a:srgbClr val="4AA241"/>
              </a:solidFill>
              <a:effectLst/>
              <a:latin typeface="Arial" charset="0"/>
              <a:ea typeface="Arial" charset="0"/>
              <a:cs typeface="Arial" charset="0"/>
            </a:endParaRPr>
          </a:p>
        </p:txBody>
      </p:sp>
      <p:sp>
        <p:nvSpPr>
          <p:cNvPr id="53" name="Text Placeholder 39"/>
          <p:cNvSpPr>
            <a:spLocks noGrp="1"/>
          </p:cNvSpPr>
          <p:nvPr>
            <p:ph type="body" sz="quarter" idx="36" hasCustomPrompt="1"/>
          </p:nvPr>
        </p:nvSpPr>
        <p:spPr>
          <a:xfrm>
            <a:off x="6804000" y="5266800"/>
            <a:ext cx="1260000" cy="369887"/>
          </a:xfrm>
          <a:prstGeom prst="rect">
            <a:avLst/>
          </a:prstGeom>
        </p:spPr>
        <p:txBody>
          <a:bodyPr anchor="ctr"/>
          <a:lstStyle>
            <a:lvl1pPr marL="0" indent="0" algn="ctr">
              <a:buNone/>
              <a:defRPr sz="1200" b="1" i="0" baseline="0">
                <a:solidFill>
                  <a:srgbClr val="4AA241"/>
                </a:solidFill>
                <a:latin typeface="Arial" charset="0"/>
                <a:ea typeface="Arial" charset="0"/>
                <a:cs typeface="Arial" charset="0"/>
              </a:defRPr>
            </a:lvl1pPr>
          </a:lstStyle>
          <a:p>
            <a:pPr algn="ctr"/>
            <a:r>
              <a:rPr lang="en-US" sz="1200" b="1" dirty="0">
                <a:solidFill>
                  <a:srgbClr val="4AA241"/>
                </a:solidFill>
                <a:latin typeface="Arial" charset="0"/>
                <a:ea typeface="Arial" charset="0"/>
                <a:cs typeface="Arial" charset="0"/>
              </a:rPr>
              <a:t>Online Contesting</a:t>
            </a:r>
            <a:endParaRPr lang="en-US" sz="1200" b="1" dirty="0">
              <a:solidFill>
                <a:srgbClr val="4AA241"/>
              </a:solidFill>
              <a:effectLst/>
              <a:latin typeface="Arial" charset="0"/>
              <a:ea typeface="Arial" charset="0"/>
              <a:cs typeface="Arial" charset="0"/>
            </a:endParaRPr>
          </a:p>
        </p:txBody>
      </p:sp>
      <p:sp>
        <p:nvSpPr>
          <p:cNvPr id="48"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75477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multiple titles">
    <p:spTree>
      <p:nvGrpSpPr>
        <p:cNvPr id="1" name=""/>
        <p:cNvGrpSpPr/>
        <p:nvPr/>
      </p:nvGrpSpPr>
      <p:grpSpPr>
        <a:xfrm>
          <a:off x="0" y="0"/>
          <a:ext cx="0" cy="0"/>
          <a:chOff x="0" y="0"/>
          <a:chExt cx="0" cy="0"/>
        </a:xfrm>
      </p:grpSpPr>
      <p:sp>
        <p:nvSpPr>
          <p:cNvPr id="11" name="Oval 10"/>
          <p:cNvSpPr/>
          <p:nvPr userDrawn="1"/>
        </p:nvSpPr>
        <p:spPr>
          <a:xfrm>
            <a:off x="414001" y="1773237"/>
            <a:ext cx="3576814" cy="3595527"/>
          </a:xfrm>
          <a:prstGeom prst="ellipse">
            <a:avLst/>
          </a:prstGeom>
          <a:solidFill>
            <a:srgbClr val="84B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7" name="Oval 6"/>
          <p:cNvSpPr>
            <a:spLocks noChangeAspect="1"/>
          </p:cNvSpPr>
          <p:nvPr userDrawn="1"/>
        </p:nvSpPr>
        <p:spPr>
          <a:xfrm>
            <a:off x="395288" y="1773238"/>
            <a:ext cx="3595526" cy="3595526"/>
          </a:xfrm>
          <a:prstGeom prst="ellipse">
            <a:avLst/>
          </a:prstGeom>
          <a:solidFill>
            <a:srgbClr val="84B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rial" charset="0"/>
            </a:endParaRPr>
          </a:p>
        </p:txBody>
      </p:sp>
      <p:cxnSp>
        <p:nvCxnSpPr>
          <p:cNvPr id="9" name="Straight Connector 8"/>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26"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effectLst/>
                <a:latin typeface="Arial" charset="0"/>
                <a:ea typeface="Arial" charset="0"/>
                <a:cs typeface="Arial" charset="0"/>
              </a:rPr>
              <a:t>TITLE</a:t>
            </a:r>
          </a:p>
        </p:txBody>
      </p:sp>
      <p:sp>
        <p:nvSpPr>
          <p:cNvPr id="13" name="Picture Placeholder 12"/>
          <p:cNvSpPr>
            <a:spLocks noGrp="1"/>
          </p:cNvSpPr>
          <p:nvPr>
            <p:ph type="pic" sz="quarter" idx="27" hasCustomPrompt="1"/>
          </p:nvPr>
        </p:nvSpPr>
        <p:spPr>
          <a:xfrm>
            <a:off x="735012" y="2149475"/>
            <a:ext cx="2916238" cy="3219450"/>
          </a:xfrm>
          <a:prstGeom prst="rect">
            <a:avLst/>
          </a:prstGeom>
        </p:spPr>
        <p:txBody>
          <a:bodyPr/>
          <a:lstStyle>
            <a:lvl1pPr>
              <a:defRPr/>
            </a:lvl1pPr>
          </a:lstStyle>
          <a:p>
            <a:r>
              <a:rPr lang="en-US" dirty="0" err="1"/>
              <a:t>Img</a:t>
            </a:r>
            <a:r>
              <a:rPr lang="en-US" dirty="0"/>
              <a:t> here</a:t>
            </a:r>
          </a:p>
        </p:txBody>
      </p:sp>
      <p:sp>
        <p:nvSpPr>
          <p:cNvPr id="14" name="Text Placeholder 90"/>
          <p:cNvSpPr>
            <a:spLocks noGrp="1"/>
          </p:cNvSpPr>
          <p:nvPr>
            <p:ph type="body" sz="quarter" idx="15" hasCustomPrompt="1"/>
          </p:nvPr>
        </p:nvSpPr>
        <p:spPr>
          <a:xfrm>
            <a:off x="4079620" y="1620785"/>
            <a:ext cx="4283884" cy="234791"/>
          </a:xfrm>
          <a:prstGeom prst="rect">
            <a:avLst/>
          </a:prstGeom>
        </p:spPr>
        <p:txBody>
          <a:bodyPr anchor="t"/>
          <a:lstStyle>
            <a:lvl1pPr marL="0" indent="0" algn="l">
              <a:spcBef>
                <a:spcPts val="0"/>
              </a:spcBef>
              <a:buNone/>
              <a:defRPr sz="1600" b="0" i="0">
                <a:solidFill>
                  <a:srgbClr val="00462D"/>
                </a:solidFill>
                <a:latin typeface="Arial" charset="0"/>
                <a:ea typeface="Arial" charset="0"/>
                <a:cs typeface="Arial" charset="0"/>
              </a:defRPr>
            </a:lvl1pPr>
          </a:lstStyle>
          <a:p>
            <a:r>
              <a:rPr lang="en-US" sz="1600" dirty="0">
                <a:solidFill>
                  <a:srgbClr val="00462D"/>
                </a:solidFill>
                <a:latin typeface="Arial" charset="0"/>
                <a:ea typeface="Arial" charset="0"/>
                <a:cs typeface="Arial" charset="0"/>
              </a:rPr>
              <a:t>Title</a:t>
            </a:r>
            <a:endParaRPr lang="en-US" sz="1600" dirty="0">
              <a:solidFill>
                <a:srgbClr val="777776"/>
              </a:solidFill>
              <a:latin typeface="Arial" charset="0"/>
              <a:ea typeface="Arial" charset="0"/>
              <a:cs typeface="Arial" charset="0"/>
            </a:endParaRPr>
          </a:p>
        </p:txBody>
      </p:sp>
      <p:sp>
        <p:nvSpPr>
          <p:cNvPr id="16" name="Text Placeholder 15"/>
          <p:cNvSpPr>
            <a:spLocks noGrp="1"/>
          </p:cNvSpPr>
          <p:nvPr>
            <p:ph type="body" sz="quarter" idx="28" hasCustomPrompt="1"/>
          </p:nvPr>
        </p:nvSpPr>
        <p:spPr>
          <a:xfrm>
            <a:off x="307975" y="1086675"/>
            <a:ext cx="7280275" cy="24606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rgbClr val="00462D"/>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b="1" dirty="0">
                <a:solidFill>
                  <a:srgbClr val="00462D"/>
                </a:solidFill>
                <a:effectLst/>
                <a:latin typeface="Arial" charset="0"/>
                <a:ea typeface="Arial" charset="0"/>
                <a:cs typeface="Arial" charset="0"/>
              </a:rPr>
              <a:t>Title</a:t>
            </a:r>
          </a:p>
        </p:txBody>
      </p:sp>
      <p:sp>
        <p:nvSpPr>
          <p:cNvPr id="18" name="Text Placeholder 17"/>
          <p:cNvSpPr>
            <a:spLocks noGrp="1"/>
          </p:cNvSpPr>
          <p:nvPr>
            <p:ph type="body" sz="quarter" idx="29" hasCustomPrompt="1"/>
          </p:nvPr>
        </p:nvSpPr>
        <p:spPr>
          <a:xfrm>
            <a:off x="4080777" y="1876185"/>
            <a:ext cx="4283075" cy="1108466"/>
          </a:xfrm>
          <a:prstGeom prst="rect">
            <a:avLst/>
          </a:prstGeom>
        </p:spPr>
        <p:txBody>
          <a:bodyPr/>
          <a:lstStyle>
            <a:lvl1pPr>
              <a:defRPr sz="1600" b="0" i="0" baseline="0">
                <a:solidFill>
                  <a:srgbClr val="777776"/>
                </a:solidFill>
                <a:latin typeface="Arial" charset="0"/>
                <a:ea typeface="Arial" charset="0"/>
                <a:cs typeface="Arial" charset="0"/>
              </a:defRPr>
            </a:lvl1pPr>
          </a:lstStyle>
          <a:p>
            <a:pPr lvl="0"/>
            <a:r>
              <a:rPr lang="en-US" sz="1600" b="0" i="0" dirty="0">
                <a:latin typeface="Arial" charset="0"/>
                <a:ea typeface="Arial" charset="0"/>
                <a:cs typeface="Arial" charset="0"/>
              </a:rPr>
              <a:t>Text list</a:t>
            </a:r>
          </a:p>
          <a:p>
            <a:pPr lvl="0"/>
            <a:r>
              <a:rPr lang="en-US" sz="1600" dirty="0">
                <a:solidFill>
                  <a:srgbClr val="777776"/>
                </a:solidFill>
                <a:latin typeface="Arial" charset="0"/>
                <a:ea typeface="Arial" charset="0"/>
                <a:cs typeface="Arial" charset="0"/>
              </a:rPr>
              <a:t>Text list</a:t>
            </a:r>
          </a:p>
          <a:p>
            <a:r>
              <a:rPr lang="en-US" sz="1600" dirty="0">
                <a:solidFill>
                  <a:srgbClr val="777776"/>
                </a:solidFill>
                <a:latin typeface="Arial" charset="0"/>
                <a:ea typeface="Arial" charset="0"/>
                <a:cs typeface="Arial" charset="0"/>
              </a:rPr>
              <a:t>Text list</a:t>
            </a:r>
          </a:p>
          <a:p>
            <a:pPr lvl="0"/>
            <a:endParaRPr lang="en-US" dirty="0"/>
          </a:p>
        </p:txBody>
      </p:sp>
      <p:sp>
        <p:nvSpPr>
          <p:cNvPr id="21" name="Text Placeholder 90"/>
          <p:cNvSpPr>
            <a:spLocks noGrp="1"/>
          </p:cNvSpPr>
          <p:nvPr>
            <p:ph type="body" sz="quarter" idx="30" hasCustomPrompt="1"/>
          </p:nvPr>
        </p:nvSpPr>
        <p:spPr>
          <a:xfrm>
            <a:off x="4079620" y="3137761"/>
            <a:ext cx="4283884" cy="234791"/>
          </a:xfrm>
          <a:prstGeom prst="rect">
            <a:avLst/>
          </a:prstGeom>
        </p:spPr>
        <p:txBody>
          <a:bodyPr anchor="t"/>
          <a:lstStyle>
            <a:lvl1pPr marL="0" indent="0" algn="l">
              <a:spcBef>
                <a:spcPts val="0"/>
              </a:spcBef>
              <a:buNone/>
              <a:defRPr sz="1600" b="0" i="0">
                <a:solidFill>
                  <a:srgbClr val="00462D"/>
                </a:solidFill>
                <a:latin typeface="Arial" charset="0"/>
                <a:ea typeface="Arial" charset="0"/>
                <a:cs typeface="Arial" charset="0"/>
              </a:defRPr>
            </a:lvl1pPr>
          </a:lstStyle>
          <a:p>
            <a:r>
              <a:rPr lang="en-US" sz="1600" dirty="0">
                <a:solidFill>
                  <a:srgbClr val="00462D"/>
                </a:solidFill>
                <a:latin typeface="Arial" charset="0"/>
                <a:ea typeface="Arial" charset="0"/>
                <a:cs typeface="Arial" charset="0"/>
              </a:rPr>
              <a:t>Title</a:t>
            </a:r>
            <a:endParaRPr lang="en-US" sz="1600" dirty="0">
              <a:solidFill>
                <a:srgbClr val="777776"/>
              </a:solidFill>
              <a:latin typeface="Arial" charset="0"/>
              <a:ea typeface="Arial" charset="0"/>
              <a:cs typeface="Arial" charset="0"/>
            </a:endParaRPr>
          </a:p>
        </p:txBody>
      </p:sp>
      <p:sp>
        <p:nvSpPr>
          <p:cNvPr id="23" name="Text Placeholder 17"/>
          <p:cNvSpPr>
            <a:spLocks noGrp="1"/>
          </p:cNvSpPr>
          <p:nvPr>
            <p:ph type="body" sz="quarter" idx="31" hasCustomPrompt="1"/>
          </p:nvPr>
        </p:nvSpPr>
        <p:spPr>
          <a:xfrm>
            <a:off x="4080777" y="3408060"/>
            <a:ext cx="4283075" cy="1108466"/>
          </a:xfrm>
          <a:prstGeom prst="rect">
            <a:avLst/>
          </a:prstGeom>
        </p:spPr>
        <p:txBody>
          <a:bodyPr/>
          <a:lstStyle>
            <a:lvl1pPr marL="0" indent="0">
              <a:buFontTx/>
              <a:buNone/>
              <a:defRPr sz="1600" b="0" i="0" baseline="0">
                <a:solidFill>
                  <a:srgbClr val="777776"/>
                </a:solidFill>
                <a:latin typeface="Arial" charset="0"/>
                <a:ea typeface="Arial" charset="0"/>
                <a:cs typeface="Arial" charset="0"/>
              </a:defRPr>
            </a:lvl1pPr>
          </a:lstStyle>
          <a:p>
            <a:pPr lvl="0"/>
            <a:r>
              <a:rPr lang="en-US" sz="1600" b="0" i="0" dirty="0">
                <a:latin typeface="Arial" charset="0"/>
                <a:ea typeface="Arial" charset="0"/>
                <a:cs typeface="Arial" charset="0"/>
              </a:rPr>
              <a:t>Text field</a:t>
            </a:r>
            <a:endParaRPr lang="en-US" dirty="0"/>
          </a:p>
        </p:txBody>
      </p:sp>
      <p:sp>
        <p:nvSpPr>
          <p:cNvPr id="15"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176032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lis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cxnSp>
        <p:nvCxnSpPr>
          <p:cNvPr id="8" name="Straight Connector 7"/>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9" name="Text Placeholder 27"/>
          <p:cNvSpPr>
            <a:spLocks noGrp="1"/>
          </p:cNvSpPr>
          <p:nvPr>
            <p:ph type="body" sz="quarter" idx="26"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effectLst/>
                <a:latin typeface="Arial" charset="0"/>
                <a:ea typeface="Arial" charset="0"/>
                <a:cs typeface="Arial" charset="0"/>
              </a:rPr>
              <a:t>TITLE</a:t>
            </a:r>
          </a:p>
        </p:txBody>
      </p:sp>
      <p:sp>
        <p:nvSpPr>
          <p:cNvPr id="10" name="Text Placeholder 90"/>
          <p:cNvSpPr>
            <a:spLocks noGrp="1"/>
          </p:cNvSpPr>
          <p:nvPr>
            <p:ph type="body" sz="quarter" idx="15" hasCustomPrompt="1"/>
          </p:nvPr>
        </p:nvSpPr>
        <p:spPr>
          <a:xfrm>
            <a:off x="4026439" y="1564780"/>
            <a:ext cx="4319510" cy="2938004"/>
          </a:xfrm>
          <a:prstGeom prst="rect">
            <a:avLst/>
          </a:prstGeom>
        </p:spPr>
        <p:txBody>
          <a:bodyPr anchor="t"/>
          <a:lstStyle>
            <a:lvl1pPr marL="0" indent="0" algn="l">
              <a:spcBef>
                <a:spcPts val="0"/>
              </a:spcBef>
              <a:buNone/>
              <a:defRPr sz="1600" b="0" i="0">
                <a:solidFill>
                  <a:srgbClr val="777776"/>
                </a:solidFill>
                <a:latin typeface="Arial" charset="0"/>
                <a:ea typeface="Arial" charset="0"/>
                <a:cs typeface="Arial" charset="0"/>
              </a:defRPr>
            </a:lvl1pPr>
          </a:lstStyle>
          <a:p>
            <a:r>
              <a:rPr lang="en-US" sz="1600" b="1" dirty="0">
                <a:solidFill>
                  <a:srgbClr val="777776"/>
                </a:solidFill>
                <a:latin typeface="Arial" charset="0"/>
                <a:ea typeface="Arial" charset="0"/>
                <a:cs typeface="Arial" charset="0"/>
              </a:rPr>
              <a:t>Text </a:t>
            </a:r>
            <a:endParaRPr lang="en-US" sz="1600" dirty="0">
              <a:solidFill>
                <a:srgbClr val="777776"/>
              </a:solidFill>
              <a:latin typeface="Arial" charset="0"/>
              <a:ea typeface="Arial" charset="0"/>
              <a:cs typeface="Arial" charset="0"/>
            </a:endParaRPr>
          </a:p>
          <a:p>
            <a:endParaRPr lang="en-US" sz="1600" dirty="0">
              <a:solidFill>
                <a:srgbClr val="777776"/>
              </a:solidFill>
              <a:latin typeface="Arial" charset="0"/>
              <a:ea typeface="Arial" charset="0"/>
              <a:cs typeface="Arial" charset="0"/>
            </a:endParaRPr>
          </a:p>
          <a:p>
            <a:r>
              <a:rPr lang="en-US" sz="1600" b="1" dirty="0">
                <a:solidFill>
                  <a:srgbClr val="777776"/>
                </a:solidFill>
                <a:latin typeface="Arial" charset="0"/>
                <a:ea typeface="Arial" charset="0"/>
                <a:cs typeface="Arial" charset="0"/>
              </a:rPr>
              <a:t>Text</a:t>
            </a:r>
            <a:endParaRPr lang="en-US" sz="1600" dirty="0">
              <a:solidFill>
                <a:srgbClr val="777776"/>
              </a:solidFill>
              <a:latin typeface="Arial" charset="0"/>
              <a:ea typeface="Arial" charset="0"/>
              <a:cs typeface="Arial" charset="0"/>
            </a:endParaRPr>
          </a:p>
          <a:p>
            <a:endParaRPr lang="en-US" sz="1600" dirty="0">
              <a:solidFill>
                <a:srgbClr val="777776"/>
              </a:solidFill>
              <a:latin typeface="Arial" charset="0"/>
              <a:ea typeface="Arial" charset="0"/>
              <a:cs typeface="Arial" charset="0"/>
            </a:endParaRPr>
          </a:p>
          <a:p>
            <a:r>
              <a:rPr lang="en-US" sz="1600" b="1" dirty="0">
                <a:solidFill>
                  <a:srgbClr val="777776"/>
                </a:solidFill>
                <a:latin typeface="Arial" charset="0"/>
                <a:ea typeface="Arial" charset="0"/>
                <a:cs typeface="Arial" charset="0"/>
              </a:rPr>
              <a:t>Text</a:t>
            </a:r>
            <a:endParaRPr lang="en-US" sz="1600" dirty="0">
              <a:solidFill>
                <a:srgbClr val="777776"/>
              </a:solidFill>
              <a:latin typeface="Arial" charset="0"/>
              <a:ea typeface="Arial" charset="0"/>
              <a:cs typeface="Arial" charset="0"/>
            </a:endParaRPr>
          </a:p>
          <a:p>
            <a:endParaRPr lang="en-US" sz="1600" dirty="0">
              <a:solidFill>
                <a:srgbClr val="777776"/>
              </a:solidFill>
              <a:latin typeface="Arial" charset="0"/>
              <a:ea typeface="Arial" charset="0"/>
              <a:cs typeface="Arial" charset="0"/>
            </a:endParaRPr>
          </a:p>
          <a:p>
            <a:r>
              <a:rPr lang="en-US" sz="1600" b="1" dirty="0">
                <a:solidFill>
                  <a:srgbClr val="777776"/>
                </a:solidFill>
                <a:latin typeface="Arial" charset="0"/>
                <a:ea typeface="Arial" charset="0"/>
                <a:cs typeface="Arial" charset="0"/>
              </a:rPr>
              <a:t>Text</a:t>
            </a:r>
            <a:endParaRPr lang="en-US" sz="1600" dirty="0">
              <a:solidFill>
                <a:srgbClr val="777776"/>
              </a:solidFill>
              <a:effectLst/>
              <a:latin typeface="Arial" charset="0"/>
              <a:ea typeface="Arial" charset="0"/>
              <a:cs typeface="Arial" charset="0"/>
            </a:endParaRPr>
          </a:p>
        </p:txBody>
      </p:sp>
      <p:sp>
        <p:nvSpPr>
          <p:cNvPr id="12" name="Text Placeholder 11"/>
          <p:cNvSpPr>
            <a:spLocks noGrp="1"/>
          </p:cNvSpPr>
          <p:nvPr>
            <p:ph type="body" sz="quarter" idx="27" hasCustomPrompt="1"/>
          </p:nvPr>
        </p:nvSpPr>
        <p:spPr>
          <a:xfrm>
            <a:off x="4026600" y="1018413"/>
            <a:ext cx="4319348" cy="546367"/>
          </a:xfrm>
          <a:prstGeom prst="rect">
            <a:avLst/>
          </a:prstGeom>
        </p:spPr>
        <p:txBody>
          <a:bodyPr/>
          <a:lstStyle>
            <a:lvl1pPr marL="0" indent="0">
              <a:buNone/>
              <a:defRPr sz="2100" b="1" i="0" baseline="0">
                <a:solidFill>
                  <a:srgbClr val="00462D"/>
                </a:solidFill>
                <a:latin typeface="Arial" charset="0"/>
                <a:ea typeface="Arial" charset="0"/>
                <a:cs typeface="Arial" charset="0"/>
              </a:defRPr>
            </a:lvl1pPr>
          </a:lstStyle>
          <a:p>
            <a:pPr lvl="0"/>
            <a:r>
              <a:rPr lang="en-US" dirty="0"/>
              <a:t>Title</a:t>
            </a:r>
          </a:p>
        </p:txBody>
      </p:sp>
      <p:sp>
        <p:nvSpPr>
          <p:cNvPr id="13" name="Oval 12"/>
          <p:cNvSpPr/>
          <p:nvPr userDrawn="1"/>
        </p:nvSpPr>
        <p:spPr>
          <a:xfrm>
            <a:off x="414001" y="2212623"/>
            <a:ext cx="3576814" cy="3595527"/>
          </a:xfrm>
          <a:prstGeom prst="ellipse">
            <a:avLst/>
          </a:prstGeom>
          <a:solidFill>
            <a:srgbClr val="84B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Picture Placeholder 12"/>
          <p:cNvSpPr>
            <a:spLocks noGrp="1"/>
          </p:cNvSpPr>
          <p:nvPr>
            <p:ph type="pic" sz="quarter" idx="28" hasCustomPrompt="1"/>
          </p:nvPr>
        </p:nvSpPr>
        <p:spPr>
          <a:xfrm>
            <a:off x="581891" y="1018414"/>
            <a:ext cx="3214599" cy="4789898"/>
          </a:xfrm>
          <a:prstGeom prst="rect">
            <a:avLst/>
          </a:prstGeom>
        </p:spPr>
        <p:txBody>
          <a:bodyPr/>
          <a:lstStyle>
            <a:lvl1pPr>
              <a:defRPr/>
            </a:lvl1pPr>
          </a:lstStyle>
          <a:p>
            <a:r>
              <a:rPr lang="en-US" dirty="0" err="1"/>
              <a:t>Img</a:t>
            </a:r>
            <a:r>
              <a:rPr lang="en-US" dirty="0"/>
              <a:t> here</a:t>
            </a:r>
          </a:p>
        </p:txBody>
      </p:sp>
      <p:sp>
        <p:nvSpPr>
          <p:cNvPr id="16" name="Text Placeholder 15"/>
          <p:cNvSpPr>
            <a:spLocks noGrp="1"/>
          </p:cNvSpPr>
          <p:nvPr>
            <p:ph type="body" sz="quarter" idx="29" hasCustomPrompt="1"/>
          </p:nvPr>
        </p:nvSpPr>
        <p:spPr>
          <a:xfrm>
            <a:off x="-3214689" y="0"/>
            <a:ext cx="3086101" cy="1750518"/>
          </a:xfrm>
          <a:prstGeom prst="rect">
            <a:avLst/>
          </a:prstGeom>
        </p:spPr>
        <p:txBody>
          <a:bodyPr/>
          <a:lstStyle>
            <a:lvl1pPr marL="0" indent="0">
              <a:buNone/>
              <a:defRPr b="1" i="0" baseline="0">
                <a:latin typeface="Arial" charset="0"/>
                <a:ea typeface="Arial" charset="0"/>
                <a:cs typeface="Arial" charset="0"/>
              </a:defRPr>
            </a:lvl1pPr>
          </a:lstStyle>
          <a:p>
            <a:pPr lvl="0"/>
            <a:r>
              <a:rPr lang="en-US" dirty="0"/>
              <a:t>Insert lines to where </a:t>
            </a:r>
            <a:r>
              <a:rPr lang="en-US"/>
              <a:t>the listed elements </a:t>
            </a:r>
            <a:r>
              <a:rPr lang="en-US" dirty="0"/>
              <a:t>appear on the image</a:t>
            </a:r>
          </a:p>
        </p:txBody>
      </p:sp>
      <p:sp>
        <p:nvSpPr>
          <p:cNvPr id="11"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692559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le Screen Img w Title">
    <p:spTree>
      <p:nvGrpSpPr>
        <p:cNvPr id="1" name=""/>
        <p:cNvGrpSpPr/>
        <p:nvPr/>
      </p:nvGrpSpPr>
      <p:grpSpPr>
        <a:xfrm>
          <a:off x="0" y="0"/>
          <a:ext cx="0" cy="0"/>
          <a:chOff x="0" y="0"/>
          <a:chExt cx="0" cy="0"/>
        </a:xfrm>
      </p:grpSpPr>
      <p:sp>
        <p:nvSpPr>
          <p:cNvPr id="8" name="Picture Placeholder 7"/>
          <p:cNvSpPr>
            <a:spLocks noGrp="1"/>
          </p:cNvSpPr>
          <p:nvPr>
            <p:ph type="pic" sz="quarter" idx="27"/>
          </p:nvPr>
        </p:nvSpPr>
        <p:spPr>
          <a:xfrm>
            <a:off x="0" y="0"/>
            <a:ext cx="9144000" cy="6858000"/>
          </a:xfrm>
          <a:prstGeom prst="rect">
            <a:avLst/>
          </a:prstGeom>
        </p:spPr>
        <p:txBody>
          <a:bodyPr/>
          <a:lstStyle>
            <a:lvl1pPr algn="ct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background image here.</a:t>
            </a:r>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cxnSp>
        <p:nvCxnSpPr>
          <p:cNvPr id="5" name="Straight Connector 4"/>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6" name="Text Placeholder 27"/>
          <p:cNvSpPr>
            <a:spLocks noGrp="1"/>
          </p:cNvSpPr>
          <p:nvPr>
            <p:ph type="body" sz="quarter" idx="26"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r>
              <a:rPr lang="en-US" sz="2100" b="1" dirty="0">
                <a:solidFill>
                  <a:srgbClr val="4AA241"/>
                </a:solidFill>
                <a:latin typeface="Arial" charset="0"/>
                <a:ea typeface="Arial" charset="0"/>
                <a:cs typeface="Arial" charset="0"/>
              </a:rPr>
              <a:t>TITLE</a:t>
            </a:r>
            <a:endParaRPr lang="en-US" sz="2100" b="1" dirty="0">
              <a:solidFill>
                <a:srgbClr val="00462D"/>
              </a:solidFill>
              <a:effectLst/>
              <a:latin typeface="Arial" charset="0"/>
              <a:ea typeface="Arial" charset="0"/>
              <a:cs typeface="Arial" charset="0"/>
            </a:endParaRPr>
          </a:p>
        </p:txBody>
      </p:sp>
      <p:sp>
        <p:nvSpPr>
          <p:cNvPr id="7"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60036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green circle, paraphraph">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0" y="0"/>
            <a:ext cx="9144000" cy="6858000"/>
          </a:xfrm>
          <a:prstGeom prst="rect">
            <a:avLst/>
          </a:prstGeom>
        </p:spPr>
        <p:txBody>
          <a:bodyPr/>
          <a:lstStyle/>
          <a:p>
            <a:r>
              <a:rPr lang="en-US" dirty="0"/>
              <a:t>Insert background </a:t>
            </a:r>
            <a:r>
              <a:rPr lang="en-US" dirty="0" err="1"/>
              <a:t>img</a:t>
            </a:r>
            <a:r>
              <a:rPr lang="en-US" dirty="0"/>
              <a:t> here</a:t>
            </a:r>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6" name="Oval 5"/>
          <p:cNvSpPr/>
          <p:nvPr userDrawn="1"/>
        </p:nvSpPr>
        <p:spPr>
          <a:xfrm>
            <a:off x="2052000" y="909000"/>
            <a:ext cx="5040000" cy="5040000"/>
          </a:xfrm>
          <a:prstGeom prst="ellipse">
            <a:avLst/>
          </a:prstGeom>
          <a:solidFill>
            <a:srgbClr val="ABCC3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Text Placeholder 10"/>
          <p:cNvSpPr>
            <a:spLocks noGrp="1"/>
          </p:cNvSpPr>
          <p:nvPr>
            <p:ph type="body" sz="quarter" idx="13" hasCustomPrompt="1"/>
          </p:nvPr>
        </p:nvSpPr>
        <p:spPr>
          <a:xfrm>
            <a:off x="2705493" y="1728788"/>
            <a:ext cx="3723587" cy="3389967"/>
          </a:xfrm>
          <a:prstGeom prst="rect">
            <a:avLst/>
          </a:prstGeom>
        </p:spPr>
        <p:txBody>
          <a:bodyPr anchor="ctr"/>
          <a:lstStyle>
            <a:lvl1pPr marL="0" indent="0" algn="ctr">
              <a:spcBef>
                <a:spcPts val="0"/>
              </a:spcBef>
              <a:buNone/>
              <a:defRPr sz="2100" b="1" i="0" baseline="0">
                <a:solidFill>
                  <a:srgbClr val="00462D"/>
                </a:solidFill>
                <a:latin typeface="Arial" charset="0"/>
                <a:ea typeface="Arial" charset="0"/>
                <a:cs typeface="Arial" charset="0"/>
              </a:defRPr>
            </a:lvl1pPr>
          </a:lstStyle>
          <a:p>
            <a:pPr algn="ctr"/>
            <a:r>
              <a:rPr lang="en-US" sz="2100" b="1" i="0" dirty="0">
                <a:latin typeface="Arial" charset="0"/>
                <a:ea typeface="Arial" charset="0"/>
                <a:cs typeface="Arial" charset="0"/>
              </a:rPr>
              <a:t>Text Field</a:t>
            </a:r>
            <a:endParaRPr lang="en-US" dirty="0"/>
          </a:p>
        </p:txBody>
      </p:sp>
      <p:sp>
        <p:nvSpPr>
          <p:cNvPr id="7" name="Text Placeholder 2"/>
          <p:cNvSpPr>
            <a:spLocks noGrp="1"/>
          </p:cNvSpPr>
          <p:nvPr>
            <p:ph type="body" sz="quarter" idx="14"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396396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 Overlay w image background">
    <p:spTree>
      <p:nvGrpSpPr>
        <p:cNvPr id="1" name=""/>
        <p:cNvGrpSpPr/>
        <p:nvPr/>
      </p:nvGrpSpPr>
      <p:grpSpPr>
        <a:xfrm>
          <a:off x="0" y="0"/>
          <a:ext cx="0" cy="0"/>
          <a:chOff x="0" y="0"/>
          <a:chExt cx="0" cy="0"/>
        </a:xfrm>
      </p:grpSpPr>
      <p:sp>
        <p:nvSpPr>
          <p:cNvPr id="11" name="Picture Placeholder 10"/>
          <p:cNvSpPr>
            <a:spLocks noGrp="1"/>
          </p:cNvSpPr>
          <p:nvPr>
            <p:ph type="pic" sz="quarter" idx="12" hasCustomPrompt="1"/>
          </p:nvPr>
        </p:nvSpPr>
        <p:spPr>
          <a:xfrm>
            <a:off x="0" y="0"/>
            <a:ext cx="9144000" cy="6858000"/>
          </a:xfrm>
          <a:prstGeom prst="rect">
            <a:avLst/>
          </a:prstGeom>
        </p:spPr>
        <p:txBody>
          <a:bodyPr/>
          <a:lstStyle>
            <a:lvl1pPr>
              <a:defRPr/>
            </a:lvl1pPr>
          </a:lstStyle>
          <a:p>
            <a:r>
              <a:rPr lang="en-US" dirty="0"/>
              <a:t>Insert </a:t>
            </a:r>
            <a:r>
              <a:rPr lang="en-US"/>
              <a:t>background image here</a:t>
            </a:r>
          </a:p>
        </p:txBody>
      </p:sp>
      <p:sp>
        <p:nvSpPr>
          <p:cNvPr id="6" name="Rectangle 5"/>
          <p:cNvSpPr/>
          <p:nvPr userDrawn="1"/>
        </p:nvSpPr>
        <p:spPr>
          <a:xfrm>
            <a:off x="-6928" y="0"/>
            <a:ext cx="9150927" cy="6858000"/>
          </a:xfrm>
          <a:prstGeom prst="rect">
            <a:avLst/>
          </a:prstGeom>
          <a:solidFill>
            <a:srgbClr val="4AA24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cxnSp>
        <p:nvCxnSpPr>
          <p:cNvPr id="9" name="Straight Connector 8"/>
          <p:cNvCxnSpPr/>
          <p:nvPr userDrawn="1"/>
        </p:nvCxnSpPr>
        <p:spPr>
          <a:xfrm>
            <a:off x="414000" y="774000"/>
            <a:ext cx="8333999" cy="0"/>
          </a:xfrm>
          <a:prstGeom prst="line">
            <a:avLst/>
          </a:prstGeom>
          <a:ln w="381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27" hasCustomPrompt="1"/>
          </p:nvPr>
        </p:nvSpPr>
        <p:spPr>
          <a:xfrm>
            <a:off x="291308" y="1773238"/>
            <a:ext cx="5743575" cy="32385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chemeClr val="bg1"/>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chemeClr val="bg1"/>
                </a:solidFill>
                <a:latin typeface="Arial" charset="0"/>
                <a:ea typeface="Arial" charset="0"/>
                <a:cs typeface="Arial" charset="0"/>
              </a:rPr>
              <a:t>Text Field</a:t>
            </a:r>
          </a:p>
        </p:txBody>
      </p:sp>
      <p:sp>
        <p:nvSpPr>
          <p:cNvPr id="12" name="Text Placeholder 27"/>
          <p:cNvSpPr>
            <a:spLocks noGrp="1"/>
          </p:cNvSpPr>
          <p:nvPr>
            <p:ph type="body" sz="quarter" idx="26" hasCustomPrompt="1"/>
          </p:nvPr>
        </p:nvSpPr>
        <p:spPr>
          <a:xfrm>
            <a:off x="323135" y="280349"/>
            <a:ext cx="8424864"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chemeClr val="bg1"/>
                </a:solidFill>
                <a:latin typeface="Arial" charset="0"/>
                <a:ea typeface="Arial" charset="0"/>
                <a:cs typeface="Arial" charset="0"/>
              </a:defRPr>
            </a:lvl1pPr>
          </a:lstStyle>
          <a:p>
            <a:r>
              <a:rPr lang="en-US" sz="2100" b="1" dirty="0">
                <a:solidFill>
                  <a:srgbClr val="00462D"/>
                </a:solidFill>
                <a:effectLst/>
                <a:latin typeface="Arial" charset="0"/>
                <a:ea typeface="Arial" charset="0"/>
                <a:cs typeface="Arial" charset="0"/>
              </a:rPr>
              <a:t>TITLE</a:t>
            </a:r>
          </a:p>
        </p:txBody>
      </p:sp>
    </p:spTree>
    <p:extLst>
      <p:ext uri="{BB962C8B-B14F-4D97-AF65-F5344CB8AC3E}">
        <p14:creationId xmlns:p14="http://schemas.microsoft.com/office/powerpoint/2010/main" val="87092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bbles - Image Background">
    <p:spTree>
      <p:nvGrpSpPr>
        <p:cNvPr id="1" name=""/>
        <p:cNvGrpSpPr/>
        <p:nvPr/>
      </p:nvGrpSpPr>
      <p:grpSpPr>
        <a:xfrm>
          <a:off x="0" y="0"/>
          <a:ext cx="0" cy="0"/>
          <a:chOff x="0" y="0"/>
          <a:chExt cx="0" cy="0"/>
        </a:xfrm>
      </p:grpSpPr>
      <p:sp>
        <p:nvSpPr>
          <p:cNvPr id="19" name="Picture Placeholder 18"/>
          <p:cNvSpPr>
            <a:spLocks noGrp="1"/>
          </p:cNvSpPr>
          <p:nvPr>
            <p:ph type="pic" sz="quarter" idx="12" hasCustomPrompt="1"/>
          </p:nvPr>
        </p:nvSpPr>
        <p:spPr>
          <a:xfrm>
            <a:off x="0" y="-7951"/>
            <a:ext cx="9144000" cy="6858000"/>
          </a:xfrm>
          <a:prstGeom prst="rect">
            <a:avLst/>
          </a:prstGeo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background image here</a:t>
            </a:r>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6" name="Oval 5"/>
          <p:cNvSpPr/>
          <p:nvPr userDrawn="1"/>
        </p:nvSpPr>
        <p:spPr>
          <a:xfrm>
            <a:off x="527366" y="1053238"/>
            <a:ext cx="2880000" cy="2880000"/>
          </a:xfrm>
          <a:prstGeom prst="ellipse">
            <a:avLst/>
          </a:prstGeom>
          <a:solidFill>
            <a:srgbClr val="ABCC3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8" name="Oval 7"/>
          <p:cNvSpPr/>
          <p:nvPr userDrawn="1"/>
        </p:nvSpPr>
        <p:spPr>
          <a:xfrm>
            <a:off x="3585742" y="1773238"/>
            <a:ext cx="2160000" cy="2160000"/>
          </a:xfrm>
          <a:prstGeom prst="ellipse">
            <a:avLst/>
          </a:prstGeom>
          <a:solidFill>
            <a:srgbClr val="ABCC3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9" name="Oval 8"/>
          <p:cNvSpPr/>
          <p:nvPr userDrawn="1"/>
        </p:nvSpPr>
        <p:spPr>
          <a:xfrm>
            <a:off x="2453321" y="3734972"/>
            <a:ext cx="1800000" cy="1800000"/>
          </a:xfrm>
          <a:prstGeom prst="ellipse">
            <a:avLst/>
          </a:prstGeom>
          <a:solidFill>
            <a:srgbClr val="ABCC3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0" name="Oval 9"/>
          <p:cNvSpPr/>
          <p:nvPr userDrawn="1"/>
        </p:nvSpPr>
        <p:spPr>
          <a:xfrm>
            <a:off x="5033903" y="3852638"/>
            <a:ext cx="1620000" cy="1620000"/>
          </a:xfrm>
          <a:prstGeom prst="ellipse">
            <a:avLst/>
          </a:prstGeom>
          <a:solidFill>
            <a:srgbClr val="ABCC3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21" name="Text Placeholder 20"/>
          <p:cNvSpPr>
            <a:spLocks noGrp="1"/>
          </p:cNvSpPr>
          <p:nvPr>
            <p:ph type="body" sz="quarter" idx="13" hasCustomPrompt="1"/>
          </p:nvPr>
        </p:nvSpPr>
        <p:spPr>
          <a:xfrm>
            <a:off x="527366" y="1947238"/>
            <a:ext cx="2880000" cy="874712"/>
          </a:xfrm>
          <a:prstGeom prst="rect">
            <a:avLst/>
          </a:prstGeom>
        </p:spPr>
        <p:txBody>
          <a:bodyPr/>
          <a:lstStyle>
            <a:lvl1pPr marL="0" indent="0" algn="ctr">
              <a:buNone/>
              <a:defRPr sz="6600" b="1" i="0">
                <a:solidFill>
                  <a:srgbClr val="00462D"/>
                </a:solidFill>
                <a:latin typeface="Arial Black" charset="0"/>
                <a:ea typeface="Arial Black" charset="0"/>
                <a:cs typeface="Arial Black" charset="0"/>
              </a:defRPr>
            </a:lvl1pPr>
          </a:lstStyle>
          <a:p>
            <a:pPr lvl="0"/>
            <a:r>
              <a:rPr lang="en-US" sz="6600" b="1" i="0" dirty="0">
                <a:latin typeface="Arial Black" charset="0"/>
                <a:ea typeface="Arial Black" charset="0"/>
                <a:cs typeface="Arial Black" charset="0"/>
              </a:rPr>
              <a:t>XX%</a:t>
            </a:r>
            <a:endParaRPr lang="en-US" dirty="0"/>
          </a:p>
        </p:txBody>
      </p:sp>
      <p:sp>
        <p:nvSpPr>
          <p:cNvPr id="23" name="Text Placeholder 22"/>
          <p:cNvSpPr>
            <a:spLocks noGrp="1"/>
          </p:cNvSpPr>
          <p:nvPr>
            <p:ph type="body" sz="quarter" idx="14" hasCustomPrompt="1"/>
          </p:nvPr>
        </p:nvSpPr>
        <p:spPr>
          <a:xfrm>
            <a:off x="527366" y="2768229"/>
            <a:ext cx="2880000" cy="498511"/>
          </a:xfrm>
          <a:prstGeom prst="rect">
            <a:avLst/>
          </a:prstGeom>
        </p:spPr>
        <p:txBody>
          <a:bodyPr/>
          <a:lstStyle>
            <a:lvl1pPr marL="0" indent="0" algn="ctr">
              <a:buNone/>
              <a:defRPr sz="1200" b="1" i="0" baseline="0">
                <a:solidFill>
                  <a:srgbClr val="00462D"/>
                </a:solidFill>
                <a:latin typeface="Arial" charset="0"/>
                <a:ea typeface="Arial" charset="0"/>
                <a:cs typeface="Arial" charset="0"/>
              </a:defRPr>
            </a:lvl1pPr>
          </a:lstStyle>
          <a:p>
            <a:pPr lvl="0"/>
            <a:r>
              <a:rPr lang="en-US" sz="1200" b="1" i="0" dirty="0">
                <a:latin typeface="Arial" charset="0"/>
                <a:ea typeface="Arial" charset="0"/>
                <a:cs typeface="Arial" charset="0"/>
              </a:rPr>
              <a:t>Text Field</a:t>
            </a:r>
            <a:endParaRPr lang="en-US" dirty="0"/>
          </a:p>
        </p:txBody>
      </p:sp>
      <p:sp>
        <p:nvSpPr>
          <p:cNvPr id="24" name="Text Placeholder 22"/>
          <p:cNvSpPr>
            <a:spLocks noGrp="1"/>
          </p:cNvSpPr>
          <p:nvPr>
            <p:ph type="body" sz="quarter" idx="15" hasCustomPrompt="1"/>
          </p:nvPr>
        </p:nvSpPr>
        <p:spPr>
          <a:xfrm>
            <a:off x="3585742" y="3089614"/>
            <a:ext cx="2160000" cy="498511"/>
          </a:xfrm>
          <a:prstGeom prst="rect">
            <a:avLst/>
          </a:prstGeom>
        </p:spPr>
        <p:txBody>
          <a:bodyPr/>
          <a:lstStyle>
            <a:lvl1pPr marL="0" indent="0" algn="ctr">
              <a:buNone/>
              <a:defRPr sz="1200" b="1" i="0" baseline="0">
                <a:solidFill>
                  <a:srgbClr val="00462D"/>
                </a:solidFill>
                <a:latin typeface="Arial" charset="0"/>
                <a:ea typeface="Arial" charset="0"/>
                <a:cs typeface="Arial" charset="0"/>
              </a:defRPr>
            </a:lvl1pPr>
          </a:lstStyle>
          <a:p>
            <a:pPr lvl="0"/>
            <a:r>
              <a:rPr lang="en-US" sz="1200" b="1" i="0" dirty="0">
                <a:latin typeface="Arial" charset="0"/>
                <a:ea typeface="Arial" charset="0"/>
                <a:cs typeface="Arial" charset="0"/>
              </a:rPr>
              <a:t>Text Field</a:t>
            </a:r>
            <a:endParaRPr lang="en-US" dirty="0"/>
          </a:p>
        </p:txBody>
      </p:sp>
      <p:sp>
        <p:nvSpPr>
          <p:cNvPr id="25" name="Text Placeholder 58"/>
          <p:cNvSpPr>
            <a:spLocks noGrp="1"/>
          </p:cNvSpPr>
          <p:nvPr>
            <p:ph type="body" sz="quarter" idx="27" hasCustomPrompt="1"/>
          </p:nvPr>
        </p:nvSpPr>
        <p:spPr>
          <a:xfrm>
            <a:off x="-3831771" y="280988"/>
            <a:ext cx="3569833" cy="2241550"/>
          </a:xfrm>
          <a:prstGeom prst="rect">
            <a:avLst/>
          </a:prstGeo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Always make </a:t>
            </a:r>
            <a:r>
              <a:rPr lang="en-US"/>
              <a:t>sure that the % are superscript</a:t>
            </a:r>
          </a:p>
        </p:txBody>
      </p:sp>
      <p:sp>
        <p:nvSpPr>
          <p:cNvPr id="27" name="Text Placeholder 26"/>
          <p:cNvSpPr>
            <a:spLocks noGrp="1"/>
          </p:cNvSpPr>
          <p:nvPr>
            <p:ph type="body" sz="quarter" idx="28" hasCustomPrompt="1"/>
          </p:nvPr>
        </p:nvSpPr>
        <p:spPr>
          <a:xfrm>
            <a:off x="3592259" y="2346960"/>
            <a:ext cx="2153483" cy="701675"/>
          </a:xfrm>
          <a:prstGeom prst="rect">
            <a:avLst/>
          </a:prstGeom>
        </p:spPr>
        <p:txBody>
          <a:bodyPr/>
          <a:lstStyle>
            <a:lvl1pPr marL="0" indent="0" algn="ctr">
              <a:buNone/>
              <a:defRPr sz="6000" b="1" i="0">
                <a:solidFill>
                  <a:srgbClr val="00462D"/>
                </a:solidFill>
                <a:latin typeface="Arial Black" charset="0"/>
                <a:ea typeface="Arial Black" charset="0"/>
                <a:cs typeface="Arial Black" charset="0"/>
              </a:defRPr>
            </a:lvl1pPr>
          </a:lstStyle>
          <a:p>
            <a:pPr lvl="0"/>
            <a:r>
              <a:rPr lang="en-US" sz="6000" b="1" i="0" dirty="0">
                <a:latin typeface="Arial Black" charset="0"/>
                <a:ea typeface="Arial Black" charset="0"/>
                <a:cs typeface="Arial Black" charset="0"/>
              </a:rPr>
              <a:t>XX%</a:t>
            </a:r>
            <a:endParaRPr lang="en-US" dirty="0"/>
          </a:p>
        </p:txBody>
      </p:sp>
      <p:sp>
        <p:nvSpPr>
          <p:cNvPr id="28" name="Text Placeholder 22"/>
          <p:cNvSpPr>
            <a:spLocks noGrp="1"/>
          </p:cNvSpPr>
          <p:nvPr>
            <p:ph type="body" sz="quarter" idx="29" hasCustomPrompt="1"/>
          </p:nvPr>
        </p:nvSpPr>
        <p:spPr>
          <a:xfrm>
            <a:off x="2453320" y="4789004"/>
            <a:ext cx="1800001" cy="498511"/>
          </a:xfrm>
          <a:prstGeom prst="rect">
            <a:avLst/>
          </a:prstGeom>
        </p:spPr>
        <p:txBody>
          <a:bodyPr/>
          <a:lstStyle>
            <a:lvl1pPr marL="0" indent="0" algn="ctr">
              <a:buNone/>
              <a:defRPr sz="1200" b="1" i="0" baseline="0">
                <a:solidFill>
                  <a:srgbClr val="00462D"/>
                </a:solidFill>
                <a:latin typeface="Arial" charset="0"/>
                <a:ea typeface="Arial" charset="0"/>
                <a:cs typeface="Arial" charset="0"/>
              </a:defRPr>
            </a:lvl1pPr>
          </a:lstStyle>
          <a:p>
            <a:pPr lvl="0"/>
            <a:r>
              <a:rPr lang="en-US" sz="1200" b="1" i="0" dirty="0">
                <a:latin typeface="Arial" charset="0"/>
                <a:ea typeface="Arial" charset="0"/>
                <a:cs typeface="Arial" charset="0"/>
              </a:rPr>
              <a:t>Text Field</a:t>
            </a:r>
            <a:endParaRPr lang="en-US" dirty="0"/>
          </a:p>
        </p:txBody>
      </p:sp>
      <p:sp>
        <p:nvSpPr>
          <p:cNvPr id="30" name="Text Placeholder 29"/>
          <p:cNvSpPr>
            <a:spLocks noGrp="1"/>
          </p:cNvSpPr>
          <p:nvPr>
            <p:ph type="body" sz="quarter" idx="30" hasCustomPrompt="1"/>
          </p:nvPr>
        </p:nvSpPr>
        <p:spPr>
          <a:xfrm>
            <a:off x="2453319" y="4114301"/>
            <a:ext cx="1800002" cy="914400"/>
          </a:xfrm>
          <a:prstGeom prst="rect">
            <a:avLst/>
          </a:prstGeom>
        </p:spPr>
        <p:txBody>
          <a:bodyPr/>
          <a:lstStyle>
            <a:lvl1pPr marL="0" indent="0" algn="ctr">
              <a:buNone/>
              <a:defRPr sz="4800" b="1" i="0">
                <a:solidFill>
                  <a:srgbClr val="00462D"/>
                </a:solidFill>
                <a:latin typeface="Arial Black" charset="0"/>
                <a:ea typeface="Arial Black" charset="0"/>
                <a:cs typeface="Arial Black" charset="0"/>
              </a:defRPr>
            </a:lvl1pPr>
          </a:lstStyle>
          <a:p>
            <a:pPr lvl="0"/>
            <a:r>
              <a:rPr lang="en-US" dirty="0"/>
              <a:t>XX%</a:t>
            </a:r>
          </a:p>
        </p:txBody>
      </p:sp>
      <p:sp>
        <p:nvSpPr>
          <p:cNvPr id="31" name="Text Placeholder 22"/>
          <p:cNvSpPr>
            <a:spLocks noGrp="1"/>
          </p:cNvSpPr>
          <p:nvPr>
            <p:ph type="body" sz="quarter" idx="31" hasCustomPrompt="1"/>
          </p:nvPr>
        </p:nvSpPr>
        <p:spPr>
          <a:xfrm>
            <a:off x="5048190" y="4676927"/>
            <a:ext cx="1585974" cy="498511"/>
          </a:xfrm>
          <a:prstGeom prst="rect">
            <a:avLst/>
          </a:prstGeom>
        </p:spPr>
        <p:txBody>
          <a:bodyPr/>
          <a:lstStyle>
            <a:lvl1pPr marL="0" indent="0" algn="ctr">
              <a:buNone/>
              <a:defRPr sz="1200" b="1" i="0" baseline="0">
                <a:solidFill>
                  <a:srgbClr val="00462D"/>
                </a:solidFill>
                <a:latin typeface="Arial" charset="0"/>
                <a:ea typeface="Arial" charset="0"/>
                <a:cs typeface="Arial" charset="0"/>
              </a:defRPr>
            </a:lvl1pPr>
          </a:lstStyle>
          <a:p>
            <a:pPr lvl="0"/>
            <a:r>
              <a:rPr lang="en-US" sz="1200" b="1" i="0" dirty="0">
                <a:latin typeface="Arial" charset="0"/>
                <a:ea typeface="Arial" charset="0"/>
                <a:cs typeface="Arial" charset="0"/>
              </a:rPr>
              <a:t>Text Field</a:t>
            </a:r>
            <a:endParaRPr lang="en-US" dirty="0"/>
          </a:p>
        </p:txBody>
      </p:sp>
      <p:sp>
        <p:nvSpPr>
          <p:cNvPr id="33" name="Text Placeholder 32"/>
          <p:cNvSpPr>
            <a:spLocks noGrp="1"/>
          </p:cNvSpPr>
          <p:nvPr>
            <p:ph type="body" sz="quarter" idx="32" hasCustomPrompt="1"/>
          </p:nvPr>
        </p:nvSpPr>
        <p:spPr>
          <a:xfrm>
            <a:off x="5048190" y="4189805"/>
            <a:ext cx="1585974" cy="634309"/>
          </a:xfrm>
          <a:prstGeom prst="rect">
            <a:avLst/>
          </a:prstGeom>
        </p:spPr>
        <p:txBody>
          <a:bodyPr anchor="ctr"/>
          <a:lstStyle>
            <a:lvl1pPr marL="0" indent="0" algn="ctr">
              <a:buNone/>
              <a:defRPr sz="3600" b="1" i="0">
                <a:solidFill>
                  <a:srgbClr val="00462D"/>
                </a:solidFill>
                <a:latin typeface="Arial Black" charset="0"/>
                <a:ea typeface="Arial Black" charset="0"/>
                <a:cs typeface="Arial Black" charset="0"/>
              </a:defRPr>
            </a:lvl1pPr>
          </a:lstStyle>
          <a:p>
            <a:pPr lvl="0"/>
            <a:r>
              <a:rPr lang="en-US" dirty="0"/>
              <a:t>XX%</a:t>
            </a:r>
          </a:p>
        </p:txBody>
      </p:sp>
      <p:sp>
        <p:nvSpPr>
          <p:cNvPr id="18" name="Text Placeholder 2"/>
          <p:cNvSpPr>
            <a:spLocks noGrp="1"/>
          </p:cNvSpPr>
          <p:nvPr>
            <p:ph type="body" sz="quarter" idx="33"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045132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bble Pictures">
    <p:spTree>
      <p:nvGrpSpPr>
        <p:cNvPr id="1" name=""/>
        <p:cNvGrpSpPr/>
        <p:nvPr/>
      </p:nvGrpSpPr>
      <p:grpSpPr>
        <a:xfrm>
          <a:off x="0" y="0"/>
          <a:ext cx="0" cy="0"/>
          <a:chOff x="0" y="0"/>
          <a:chExt cx="0" cy="0"/>
        </a:xfrm>
      </p:grpSpPr>
      <p:sp>
        <p:nvSpPr>
          <p:cNvPr id="19" name="Oval 18"/>
          <p:cNvSpPr/>
          <p:nvPr userDrawn="1"/>
        </p:nvSpPr>
        <p:spPr>
          <a:xfrm>
            <a:off x="5895157" y="3785932"/>
            <a:ext cx="1620000" cy="1620000"/>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6" name="Slide Number Placeholder 3"/>
          <p:cNvSpPr txBox="1">
            <a:spLocks/>
          </p:cNvSpPr>
          <p:nvPr userDrawn="1"/>
        </p:nvSpPr>
        <p:spPr>
          <a:xfrm>
            <a:off x="8387254" y="6498000"/>
            <a:ext cx="360745" cy="360000"/>
          </a:xfrm>
          <a:prstGeom prst="rect">
            <a:avLst/>
          </a:prstGeom>
        </p:spPr>
        <p:txBody>
          <a:bodyPr lIns="0" tIns="0" rIns="0" bIns="0" anchor="t"/>
          <a:lstStyle>
            <a:defPPr>
              <a:defRPr lang="en-US"/>
            </a:defPPr>
            <a:lvl1pPr marL="0" algn="r" defTabSz="914400" rtl="0" eaLnBrk="1" latinLnBrk="0" hangingPunct="1">
              <a:defRPr sz="1800" kern="1200">
                <a:solidFill>
                  <a:srgbClr val="77777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BB66AB-49E0-244A-BE0F-08D7A1A0F3A4}" type="slidenum">
              <a:rPr lang="en-US" sz="700" smtClean="0"/>
              <a:pPr/>
              <a:t>‹#›</a:t>
            </a:fld>
            <a:endParaRPr lang="en-US" sz="700" dirty="0"/>
          </a:p>
        </p:txBody>
      </p:sp>
      <p:sp>
        <p:nvSpPr>
          <p:cNvPr id="10" name="Oval 9"/>
          <p:cNvSpPr/>
          <p:nvPr userDrawn="1"/>
        </p:nvSpPr>
        <p:spPr>
          <a:xfrm>
            <a:off x="1918722" y="722352"/>
            <a:ext cx="1800000" cy="1800000"/>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7" name="Text Placeholder 22"/>
          <p:cNvSpPr>
            <a:spLocks noGrp="1"/>
          </p:cNvSpPr>
          <p:nvPr>
            <p:ph type="body" sz="quarter" idx="31" hasCustomPrompt="1"/>
          </p:nvPr>
        </p:nvSpPr>
        <p:spPr>
          <a:xfrm>
            <a:off x="5918993" y="4610221"/>
            <a:ext cx="1585974" cy="498511"/>
          </a:xfrm>
          <a:prstGeom prst="rect">
            <a:avLst/>
          </a:prstGeom>
        </p:spPr>
        <p:txBody>
          <a:bodyPr/>
          <a:lstStyle>
            <a:lvl1pPr marL="0" indent="0" algn="ctr">
              <a:buNone/>
              <a:defRPr sz="1200" b="1" i="0" baseline="0">
                <a:solidFill>
                  <a:srgbClr val="00462D"/>
                </a:solidFill>
                <a:latin typeface="Arial" charset="0"/>
                <a:ea typeface="Arial" charset="0"/>
                <a:cs typeface="Arial" charset="0"/>
              </a:defRPr>
            </a:lvl1pPr>
          </a:lstStyle>
          <a:p>
            <a:pPr lvl="0"/>
            <a:r>
              <a:rPr lang="en-US" sz="1200" b="1" i="0" dirty="0">
                <a:latin typeface="Arial" charset="0"/>
                <a:ea typeface="Arial" charset="0"/>
                <a:cs typeface="Arial" charset="0"/>
              </a:rPr>
              <a:t>Text Field</a:t>
            </a:r>
            <a:endParaRPr lang="en-US" dirty="0"/>
          </a:p>
        </p:txBody>
      </p:sp>
      <p:sp>
        <p:nvSpPr>
          <p:cNvPr id="18" name="Text Placeholder 32"/>
          <p:cNvSpPr>
            <a:spLocks noGrp="1"/>
          </p:cNvSpPr>
          <p:nvPr>
            <p:ph type="body" sz="quarter" idx="32" hasCustomPrompt="1"/>
          </p:nvPr>
        </p:nvSpPr>
        <p:spPr>
          <a:xfrm>
            <a:off x="5918993" y="4123099"/>
            <a:ext cx="1585974" cy="634309"/>
          </a:xfrm>
          <a:prstGeom prst="rect">
            <a:avLst/>
          </a:prstGeom>
        </p:spPr>
        <p:txBody>
          <a:bodyPr anchor="ctr"/>
          <a:lstStyle>
            <a:lvl1pPr marL="0" indent="0" algn="ctr">
              <a:buNone/>
              <a:defRPr sz="3600" b="1" i="0">
                <a:solidFill>
                  <a:srgbClr val="00462D"/>
                </a:solidFill>
                <a:latin typeface="Arial Black" charset="0"/>
                <a:ea typeface="Arial Black" charset="0"/>
                <a:cs typeface="Arial Black" charset="0"/>
              </a:defRPr>
            </a:lvl1pPr>
          </a:lstStyle>
          <a:p>
            <a:pPr lvl="0"/>
            <a:r>
              <a:rPr lang="en-US" dirty="0"/>
              <a:t>XX%</a:t>
            </a:r>
          </a:p>
        </p:txBody>
      </p:sp>
      <p:sp>
        <p:nvSpPr>
          <p:cNvPr id="20" name="Text Placeholder 22"/>
          <p:cNvSpPr>
            <a:spLocks noGrp="1"/>
          </p:cNvSpPr>
          <p:nvPr>
            <p:ph type="body" sz="quarter" idx="29" hasCustomPrompt="1"/>
          </p:nvPr>
        </p:nvSpPr>
        <p:spPr>
          <a:xfrm>
            <a:off x="1918279" y="1793052"/>
            <a:ext cx="1800001" cy="498511"/>
          </a:xfrm>
          <a:prstGeom prst="rect">
            <a:avLst/>
          </a:prstGeom>
        </p:spPr>
        <p:txBody>
          <a:bodyPr/>
          <a:lstStyle>
            <a:lvl1pPr marL="0" indent="0" algn="ctr">
              <a:buNone/>
              <a:defRPr sz="1200" b="1" i="0" baseline="0">
                <a:solidFill>
                  <a:srgbClr val="00462D"/>
                </a:solidFill>
                <a:latin typeface="Arial" charset="0"/>
                <a:ea typeface="Arial" charset="0"/>
                <a:cs typeface="Arial" charset="0"/>
              </a:defRPr>
            </a:lvl1pPr>
          </a:lstStyle>
          <a:p>
            <a:pPr lvl="0"/>
            <a:r>
              <a:rPr lang="en-US" sz="1200" b="1" i="0" dirty="0">
                <a:latin typeface="Arial" charset="0"/>
                <a:ea typeface="Arial" charset="0"/>
                <a:cs typeface="Arial" charset="0"/>
              </a:rPr>
              <a:t>Text Field</a:t>
            </a:r>
            <a:endParaRPr lang="en-US" dirty="0"/>
          </a:p>
        </p:txBody>
      </p:sp>
      <p:sp>
        <p:nvSpPr>
          <p:cNvPr id="21" name="Text Placeholder 29"/>
          <p:cNvSpPr>
            <a:spLocks noGrp="1"/>
          </p:cNvSpPr>
          <p:nvPr>
            <p:ph type="body" sz="quarter" idx="30" hasCustomPrompt="1"/>
          </p:nvPr>
        </p:nvSpPr>
        <p:spPr>
          <a:xfrm>
            <a:off x="1918278" y="1118349"/>
            <a:ext cx="1800002" cy="914400"/>
          </a:xfrm>
          <a:prstGeom prst="rect">
            <a:avLst/>
          </a:prstGeom>
        </p:spPr>
        <p:txBody>
          <a:bodyPr/>
          <a:lstStyle>
            <a:lvl1pPr marL="0" indent="0" algn="ctr">
              <a:buNone/>
              <a:defRPr sz="4800" b="1" i="0">
                <a:solidFill>
                  <a:srgbClr val="00462D"/>
                </a:solidFill>
                <a:latin typeface="Arial Black" charset="0"/>
                <a:ea typeface="Arial Black" charset="0"/>
                <a:cs typeface="Arial Black" charset="0"/>
              </a:defRPr>
            </a:lvl1pPr>
          </a:lstStyle>
          <a:p>
            <a:pPr lvl="0"/>
            <a:r>
              <a:rPr lang="en-US" dirty="0"/>
              <a:t>XX%</a:t>
            </a:r>
          </a:p>
        </p:txBody>
      </p:sp>
      <p:sp>
        <p:nvSpPr>
          <p:cNvPr id="22" name="Oval 21"/>
          <p:cNvSpPr/>
          <p:nvPr userDrawn="1"/>
        </p:nvSpPr>
        <p:spPr>
          <a:xfrm>
            <a:off x="-1664530" y="1792610"/>
            <a:ext cx="4320443" cy="4320442"/>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23" name="Oval 22"/>
          <p:cNvSpPr/>
          <p:nvPr userDrawn="1"/>
        </p:nvSpPr>
        <p:spPr>
          <a:xfrm>
            <a:off x="2975730" y="2243664"/>
            <a:ext cx="2865069" cy="2865068"/>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24" name="Oval 23"/>
          <p:cNvSpPr/>
          <p:nvPr userDrawn="1"/>
        </p:nvSpPr>
        <p:spPr>
          <a:xfrm>
            <a:off x="5466605" y="-632377"/>
            <a:ext cx="4309773" cy="4309770"/>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26" name="Picture Placeholder 25"/>
          <p:cNvSpPr>
            <a:spLocks noGrp="1"/>
          </p:cNvSpPr>
          <p:nvPr>
            <p:ph type="pic" sz="quarter" idx="33" hasCustomPrompt="1"/>
          </p:nvPr>
        </p:nvSpPr>
        <p:spPr>
          <a:xfrm>
            <a:off x="-959849" y="2405206"/>
            <a:ext cx="2965451" cy="3076575"/>
          </a:xfrm>
          <a:prstGeom prst="rect">
            <a:avLst/>
          </a:prstGeom>
          <a:effectLst>
            <a:softEdge rad="0"/>
          </a:effectLst>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 goes in circle</a:t>
            </a:r>
          </a:p>
        </p:txBody>
      </p:sp>
      <p:sp>
        <p:nvSpPr>
          <p:cNvPr id="27" name="Picture Placeholder 25"/>
          <p:cNvSpPr>
            <a:spLocks noGrp="1"/>
          </p:cNvSpPr>
          <p:nvPr>
            <p:ph type="pic" sz="quarter" idx="34" hasCustomPrompt="1"/>
          </p:nvPr>
        </p:nvSpPr>
        <p:spPr>
          <a:xfrm>
            <a:off x="3295264" y="2742175"/>
            <a:ext cx="2171341" cy="1858811"/>
          </a:xfrm>
          <a:prstGeom prst="rect">
            <a:avLst/>
          </a:prstGeom>
          <a:effectLst>
            <a:softEdge rad="0"/>
          </a:effectLst>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 goes </a:t>
            </a:r>
            <a:r>
              <a:rPr lang="en-US"/>
              <a:t>in circle</a:t>
            </a:r>
          </a:p>
        </p:txBody>
      </p:sp>
      <p:sp>
        <p:nvSpPr>
          <p:cNvPr id="29" name="Picture Placeholder 25"/>
          <p:cNvSpPr>
            <a:spLocks noGrp="1"/>
          </p:cNvSpPr>
          <p:nvPr>
            <p:ph type="pic" sz="quarter" idx="35" hasCustomPrompt="1"/>
          </p:nvPr>
        </p:nvSpPr>
        <p:spPr>
          <a:xfrm>
            <a:off x="6105956" y="-15780"/>
            <a:ext cx="2965451" cy="3076575"/>
          </a:xfrm>
          <a:prstGeom prst="rect">
            <a:avLst/>
          </a:prstGeom>
          <a:effectLst>
            <a:softEdge rad="0"/>
          </a:effectLst>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 goes </a:t>
            </a:r>
            <a:r>
              <a:rPr lang="en-US"/>
              <a:t>in circle</a:t>
            </a:r>
          </a:p>
        </p:txBody>
      </p:sp>
      <p:sp>
        <p:nvSpPr>
          <p:cNvPr id="25"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6816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Green on Gre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7" y="0"/>
            <a:ext cx="9150927" cy="6858000"/>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Oval 5"/>
          <p:cNvSpPr/>
          <p:nvPr userDrawn="1"/>
        </p:nvSpPr>
        <p:spPr>
          <a:xfrm>
            <a:off x="1872000" y="729000"/>
            <a:ext cx="5400000" cy="5400000"/>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 Placeholder 11"/>
          <p:cNvSpPr>
            <a:spLocks noGrp="1"/>
          </p:cNvSpPr>
          <p:nvPr>
            <p:ph type="body" sz="quarter" idx="12" hasCustomPrompt="1"/>
          </p:nvPr>
        </p:nvSpPr>
        <p:spPr>
          <a:xfrm>
            <a:off x="2638929" y="2397918"/>
            <a:ext cx="3859213" cy="2062163"/>
          </a:xfrm>
          <a:prstGeom prst="rect">
            <a:avLst/>
          </a:prstGeom>
        </p:spPr>
        <p:txBody>
          <a:bodyPr anchor="ctr"/>
          <a:lstStyle>
            <a:lvl1pPr marL="0" indent="0" algn="ctr">
              <a:buFontTx/>
              <a:buNone/>
              <a:defRPr sz="4800" b="1" i="0">
                <a:solidFill>
                  <a:schemeClr val="bg1"/>
                </a:solidFill>
                <a:latin typeface="Arial Black" charset="0"/>
                <a:ea typeface="Arial Black" charset="0"/>
                <a:cs typeface="Arial Black" charset="0"/>
              </a:defRPr>
            </a:lvl1pPr>
          </a:lstStyle>
          <a:p>
            <a:pPr lvl="0"/>
            <a:r>
              <a:rPr lang="en-US" dirty="0"/>
              <a:t>Title</a:t>
            </a:r>
          </a:p>
        </p:txBody>
      </p:sp>
    </p:spTree>
    <p:extLst>
      <p:ext uri="{BB962C8B-B14F-4D97-AF65-F5344CB8AC3E}">
        <p14:creationId xmlns:p14="http://schemas.microsoft.com/office/powerpoint/2010/main" val="92563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Green on 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7" y="0"/>
            <a:ext cx="9150927" cy="6858000"/>
          </a:xfrm>
          <a:prstGeom prst="rect">
            <a:avLst/>
          </a:prstGeom>
          <a:solidFill>
            <a:srgbClr val="004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Oval 5"/>
          <p:cNvSpPr/>
          <p:nvPr userDrawn="1"/>
        </p:nvSpPr>
        <p:spPr>
          <a:xfrm>
            <a:off x="1872000" y="729000"/>
            <a:ext cx="5400000" cy="5400000"/>
          </a:xfrm>
          <a:prstGeom prst="ellipse">
            <a:avLst/>
          </a:prstGeom>
          <a:solidFill>
            <a:srgbClr val="4A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9" name="Text Placeholder 11"/>
          <p:cNvSpPr>
            <a:spLocks noGrp="1"/>
          </p:cNvSpPr>
          <p:nvPr>
            <p:ph type="body" sz="quarter" idx="12" hasCustomPrompt="1"/>
          </p:nvPr>
        </p:nvSpPr>
        <p:spPr>
          <a:xfrm>
            <a:off x="2638929" y="2397918"/>
            <a:ext cx="3859213" cy="2062163"/>
          </a:xfrm>
          <a:prstGeom prst="rect">
            <a:avLst/>
          </a:prstGeom>
        </p:spPr>
        <p:txBody>
          <a:bodyPr anchor="ctr"/>
          <a:lstStyle>
            <a:lvl1pPr marL="0" indent="0" algn="ctr">
              <a:buFontTx/>
              <a:buNone/>
              <a:defRPr sz="4800" b="1" i="0">
                <a:solidFill>
                  <a:schemeClr val="bg1"/>
                </a:solidFill>
                <a:latin typeface="Arial Black" charset="0"/>
                <a:ea typeface="Arial Black" charset="0"/>
                <a:cs typeface="Arial Black" charset="0"/>
              </a:defRPr>
            </a:lvl1pPr>
          </a:lstStyle>
          <a:p>
            <a:pPr lvl="0"/>
            <a:r>
              <a:rPr lang="en-US" dirty="0"/>
              <a:t>Title</a:t>
            </a:r>
          </a:p>
        </p:txBody>
      </p:sp>
    </p:spTree>
    <p:extLst>
      <p:ext uri="{BB962C8B-B14F-4D97-AF65-F5344CB8AC3E}">
        <p14:creationId xmlns:p14="http://schemas.microsoft.com/office/powerpoint/2010/main" val="42335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Number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05140" y="1718808"/>
            <a:ext cx="6159500" cy="4137025"/>
          </a:xfrm>
          <a:prstGeom prst="rect">
            <a:avLst/>
          </a:prstGeom>
        </p:spPr>
        <p:txBody>
          <a:bodyPr/>
          <a:lstStyle>
            <a:lvl1pPr marL="514350" indent="-514350">
              <a:lnSpc>
                <a:spcPct val="100000"/>
              </a:lnSpc>
              <a:spcBef>
                <a:spcPts val="0"/>
              </a:spcBef>
              <a:buClr>
                <a:srgbClr val="4AA241"/>
              </a:buClr>
              <a:buFont typeface="+mj-lt"/>
              <a:buAutoNum type="arabicPeriod"/>
              <a:defRPr sz="2800" b="0" i="0">
                <a:solidFill>
                  <a:srgbClr val="919394"/>
                </a:solidFill>
                <a:latin typeface="Arial" charset="0"/>
                <a:ea typeface="Arial" charset="0"/>
                <a:cs typeface="Arial" charset="0"/>
              </a:defRPr>
            </a:lvl1pPr>
            <a:lvl2pPr>
              <a:defRPr sz="2800" b="0" i="0">
                <a:latin typeface="Arial" charset="0"/>
                <a:ea typeface="Arial" charset="0"/>
                <a:cs typeface="Arial" charset="0"/>
              </a:defRPr>
            </a:lvl2pPr>
            <a:lvl3pPr>
              <a:defRPr sz="2800" b="0" i="0">
                <a:latin typeface="Arial" charset="0"/>
                <a:ea typeface="Arial" charset="0"/>
                <a:cs typeface="Arial" charset="0"/>
              </a:defRPr>
            </a:lvl3pPr>
            <a:lvl4pPr>
              <a:defRPr sz="2800" b="0" i="0">
                <a:latin typeface="Arial" charset="0"/>
                <a:ea typeface="Arial" charset="0"/>
                <a:cs typeface="Arial" charset="0"/>
              </a:defRPr>
            </a:lvl4pPr>
            <a:lvl5pPr>
              <a:defRPr sz="2800" b="0" i="0">
                <a:latin typeface="Arial" charset="0"/>
                <a:ea typeface="Arial" charset="0"/>
                <a:cs typeface="Arial" charset="0"/>
              </a:defRPr>
            </a:lvl5pPr>
          </a:lstStyle>
          <a:p>
            <a:pPr marL="514350" indent="-514350">
              <a:buClr>
                <a:srgbClr val="4AA241"/>
              </a:buClr>
              <a:buFont typeface="+mj-lt"/>
              <a:buAutoNum type="arabicPeriod"/>
            </a:pPr>
            <a:r>
              <a:rPr lang="en-US" sz="2800" dirty="0">
                <a:solidFill>
                  <a:srgbClr val="777776"/>
                </a:solidFill>
                <a:latin typeface="Arial" charset="0"/>
                <a:ea typeface="Arial" charset="0"/>
                <a:cs typeface="Arial" charset="0"/>
              </a:rPr>
              <a:t>Agenda items</a:t>
            </a:r>
          </a:p>
        </p:txBody>
      </p:sp>
      <p:sp>
        <p:nvSpPr>
          <p:cNvPr id="13" name="Text Placeholder 12"/>
          <p:cNvSpPr>
            <a:spLocks noGrp="1"/>
          </p:cNvSpPr>
          <p:nvPr>
            <p:ph type="body" sz="quarter" idx="11" hasCustomPrompt="1"/>
          </p:nvPr>
        </p:nvSpPr>
        <p:spPr>
          <a:xfrm>
            <a:off x="315233" y="294349"/>
            <a:ext cx="8432766" cy="490537"/>
          </a:xfrm>
          <a:prstGeom prst="rect">
            <a:avLst/>
          </a:prstGeom>
        </p:spPr>
        <p:txBody>
          <a:bodyPr/>
          <a:lstStyle>
            <a:lvl1pPr marL="0" indent="0">
              <a:buFontTx/>
              <a:buNone/>
              <a:defRPr sz="2800">
                <a:solidFill>
                  <a:srgbClr val="4AA241"/>
                </a:solidFill>
              </a:defRPr>
            </a:lvl1pPr>
          </a:lstStyle>
          <a:p>
            <a:r>
              <a:rPr lang="en-US" sz="2100" b="1" spc="75" dirty="0">
                <a:solidFill>
                  <a:srgbClr val="4AA241"/>
                </a:solidFill>
                <a:latin typeface="Arial" charset="0"/>
                <a:ea typeface="Arial" charset="0"/>
                <a:cs typeface="Arial" charset="0"/>
              </a:rPr>
              <a:t>TITLE</a:t>
            </a:r>
          </a:p>
        </p:txBody>
      </p:sp>
      <p:cxnSp>
        <p:nvCxnSpPr>
          <p:cNvPr id="9" name="Straight Connector 8"/>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6" name="Slide Number Placeholder 7"/>
          <p:cNvSpPr>
            <a:spLocks noGrp="1"/>
          </p:cNvSpPr>
          <p:nvPr>
            <p:ph type="sldNum" sz="quarter" idx="4"/>
          </p:nvPr>
        </p:nvSpPr>
        <p:spPr>
          <a:xfrm>
            <a:off x="8387254" y="6498000"/>
            <a:ext cx="360745" cy="360000"/>
          </a:xfrm>
          <a:prstGeom prst="rect">
            <a:avLst/>
          </a:prstGeom>
        </p:spPr>
        <p:txBody>
          <a:bodyPr lIns="0" tIns="0" rIns="0" bIns="0" anchor="t"/>
          <a:lstStyle>
            <a:lvl1pPr algn="r">
              <a:defRPr>
                <a:solidFill>
                  <a:srgbClr val="777776"/>
                </a:solidFill>
                <a:latin typeface="Arial" charset="0"/>
                <a:ea typeface="Arial" charset="0"/>
                <a:cs typeface="Arial" charset="0"/>
              </a:defRPr>
            </a:lvl1pPr>
          </a:lstStyle>
          <a:p>
            <a:fld id="{8BBB66AB-49E0-244A-BE0F-08D7A1A0F3A4}" type="slidenum">
              <a:rPr lang="en-US" sz="700" smtClean="0"/>
              <a:pPr/>
              <a:t>‹#›</a:t>
            </a:fld>
            <a:endParaRPr lang="en-US" sz="700" dirty="0"/>
          </a:p>
        </p:txBody>
      </p:sp>
      <p:sp>
        <p:nvSpPr>
          <p:cNvPr id="7" name="Text Placeholder 2"/>
          <p:cNvSpPr>
            <a:spLocks noGrp="1"/>
          </p:cNvSpPr>
          <p:nvPr>
            <p:ph type="body" sz="quarter" idx="14"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234624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Green Concentric Circl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7" y="0"/>
            <a:ext cx="9150927" cy="6858000"/>
          </a:xfrm>
          <a:prstGeom prst="rect">
            <a:avLst/>
          </a:prstGeom>
          <a:gradFill flip="none" rotWithShape="1">
            <a:gsLst>
              <a:gs pos="0">
                <a:srgbClr val="4AA241"/>
              </a:gs>
              <a:gs pos="100000">
                <a:srgbClr val="00462D"/>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Oval 5"/>
          <p:cNvSpPr/>
          <p:nvPr userDrawn="1"/>
        </p:nvSpPr>
        <p:spPr>
          <a:xfrm>
            <a:off x="-1008000" y="-2151000"/>
            <a:ext cx="11160000" cy="11160000"/>
          </a:xfrm>
          <a:prstGeom prst="ellipse">
            <a:avLst/>
          </a:prstGeom>
          <a:gradFill flip="none" rotWithShape="1">
            <a:gsLst>
              <a:gs pos="0">
                <a:srgbClr val="4AA241"/>
              </a:gs>
              <a:gs pos="100000">
                <a:srgbClr val="00462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Oval 6"/>
          <p:cNvSpPr/>
          <p:nvPr userDrawn="1"/>
        </p:nvSpPr>
        <p:spPr>
          <a:xfrm>
            <a:off x="-648000" y="-1791000"/>
            <a:ext cx="10440000" cy="10440000"/>
          </a:xfrm>
          <a:prstGeom prst="ellipse">
            <a:avLst/>
          </a:prstGeom>
          <a:gradFill flip="none" rotWithShape="1">
            <a:gsLst>
              <a:gs pos="0">
                <a:srgbClr val="4AA241"/>
              </a:gs>
              <a:gs pos="100000">
                <a:srgbClr val="00462D"/>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8" name="Oval 7"/>
          <p:cNvSpPr/>
          <p:nvPr userDrawn="1"/>
        </p:nvSpPr>
        <p:spPr>
          <a:xfrm>
            <a:off x="-288000" y="-1431000"/>
            <a:ext cx="9720000" cy="9720000"/>
          </a:xfrm>
          <a:prstGeom prst="ellipse">
            <a:avLst/>
          </a:prstGeom>
          <a:gradFill flip="none" rotWithShape="1">
            <a:gsLst>
              <a:gs pos="0">
                <a:srgbClr val="4AA241"/>
              </a:gs>
              <a:gs pos="100000">
                <a:srgbClr val="00462D"/>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9" name="Oval 8"/>
          <p:cNvSpPr/>
          <p:nvPr userDrawn="1"/>
        </p:nvSpPr>
        <p:spPr>
          <a:xfrm>
            <a:off x="72000" y="-1071000"/>
            <a:ext cx="9000000" cy="9000000"/>
          </a:xfrm>
          <a:prstGeom prst="ellipse">
            <a:avLst/>
          </a:prstGeom>
          <a:gradFill flip="none" rotWithShape="1">
            <a:gsLst>
              <a:gs pos="0">
                <a:srgbClr val="4AA241"/>
              </a:gs>
              <a:gs pos="100000">
                <a:srgbClr val="00462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0" name="Oval 9"/>
          <p:cNvSpPr/>
          <p:nvPr userDrawn="1"/>
        </p:nvSpPr>
        <p:spPr>
          <a:xfrm>
            <a:off x="432000" y="-711000"/>
            <a:ext cx="8280000" cy="8280000"/>
          </a:xfrm>
          <a:prstGeom prst="ellipse">
            <a:avLst/>
          </a:prstGeom>
          <a:gradFill flip="none" rotWithShape="1">
            <a:gsLst>
              <a:gs pos="0">
                <a:srgbClr val="4AA241"/>
              </a:gs>
              <a:gs pos="100000">
                <a:srgbClr val="00462D"/>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Oval 10"/>
          <p:cNvSpPr/>
          <p:nvPr userDrawn="1"/>
        </p:nvSpPr>
        <p:spPr>
          <a:xfrm>
            <a:off x="792000" y="-351000"/>
            <a:ext cx="7560000" cy="7560000"/>
          </a:xfrm>
          <a:prstGeom prst="ellipse">
            <a:avLst/>
          </a:prstGeom>
          <a:gradFill flip="none" rotWithShape="1">
            <a:gsLst>
              <a:gs pos="0">
                <a:srgbClr val="4AA241"/>
              </a:gs>
              <a:gs pos="100000">
                <a:srgbClr val="00462D"/>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Oval 11"/>
          <p:cNvSpPr/>
          <p:nvPr userDrawn="1"/>
        </p:nvSpPr>
        <p:spPr>
          <a:xfrm>
            <a:off x="1152000" y="9000"/>
            <a:ext cx="6840000" cy="6840000"/>
          </a:xfrm>
          <a:prstGeom prst="ellipse">
            <a:avLst/>
          </a:prstGeom>
          <a:gradFill flip="none" rotWithShape="1">
            <a:gsLst>
              <a:gs pos="0">
                <a:srgbClr val="4AA241"/>
              </a:gs>
              <a:gs pos="100000">
                <a:srgbClr val="00462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Oval 12"/>
          <p:cNvSpPr/>
          <p:nvPr userDrawn="1"/>
        </p:nvSpPr>
        <p:spPr>
          <a:xfrm>
            <a:off x="1512000" y="369000"/>
            <a:ext cx="6120000" cy="6120000"/>
          </a:xfrm>
          <a:prstGeom prst="ellipse">
            <a:avLst/>
          </a:prstGeom>
          <a:gradFill flip="none" rotWithShape="1">
            <a:gsLst>
              <a:gs pos="0">
                <a:srgbClr val="4AA241"/>
              </a:gs>
              <a:gs pos="100000">
                <a:srgbClr val="00462D"/>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Oval 13"/>
          <p:cNvSpPr/>
          <p:nvPr userDrawn="1"/>
        </p:nvSpPr>
        <p:spPr>
          <a:xfrm>
            <a:off x="1872000" y="729000"/>
            <a:ext cx="5400000" cy="5400000"/>
          </a:xfrm>
          <a:prstGeom prst="ellipse">
            <a:avLst/>
          </a:prstGeom>
          <a:gradFill>
            <a:gsLst>
              <a:gs pos="0">
                <a:srgbClr val="4AA241"/>
              </a:gs>
              <a:gs pos="100000">
                <a:srgbClr val="00462D"/>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7" name="Text Placeholder 11"/>
          <p:cNvSpPr>
            <a:spLocks noGrp="1"/>
          </p:cNvSpPr>
          <p:nvPr>
            <p:ph type="body" sz="quarter" idx="12" hasCustomPrompt="1"/>
          </p:nvPr>
        </p:nvSpPr>
        <p:spPr>
          <a:xfrm>
            <a:off x="2638929" y="2397918"/>
            <a:ext cx="3859213" cy="2062163"/>
          </a:xfrm>
          <a:prstGeom prst="rect">
            <a:avLst/>
          </a:prstGeom>
        </p:spPr>
        <p:txBody>
          <a:bodyPr anchor="ctr"/>
          <a:lstStyle>
            <a:lvl1pPr marL="0" indent="0" algn="ctr">
              <a:buFontTx/>
              <a:buNone/>
              <a:defRPr sz="4800" b="1" i="0">
                <a:solidFill>
                  <a:schemeClr val="bg1"/>
                </a:solidFill>
                <a:latin typeface="Arial Black" charset="0"/>
                <a:ea typeface="Arial Black" charset="0"/>
                <a:cs typeface="Arial Black" charset="0"/>
              </a:defRPr>
            </a:lvl1pPr>
          </a:lstStyle>
          <a:p>
            <a:pPr lvl="0"/>
            <a:r>
              <a:rPr lang="en-US" dirty="0"/>
              <a:t>Title</a:t>
            </a:r>
          </a:p>
        </p:txBody>
      </p:sp>
    </p:spTree>
    <p:extLst>
      <p:ext uri="{BB962C8B-B14F-4D97-AF65-F5344CB8AC3E}">
        <p14:creationId xmlns:p14="http://schemas.microsoft.com/office/powerpoint/2010/main" val="1569233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Grey on Gre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7" y="0"/>
            <a:ext cx="9150927" cy="6858000"/>
          </a:xfrm>
          <a:prstGeom prst="rect">
            <a:avLst/>
          </a:prstGeom>
          <a:solidFill>
            <a:srgbClr val="51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Oval 5"/>
          <p:cNvSpPr/>
          <p:nvPr userDrawn="1"/>
        </p:nvSpPr>
        <p:spPr>
          <a:xfrm>
            <a:off x="1872000" y="729000"/>
            <a:ext cx="5400000" cy="5400000"/>
          </a:xfrm>
          <a:prstGeom prst="ellipse">
            <a:avLst/>
          </a:prstGeom>
          <a:solidFill>
            <a:srgbClr val="B4B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9" name="Text Placeholder 11"/>
          <p:cNvSpPr>
            <a:spLocks noGrp="1"/>
          </p:cNvSpPr>
          <p:nvPr>
            <p:ph type="body" sz="quarter" idx="12" hasCustomPrompt="1"/>
          </p:nvPr>
        </p:nvSpPr>
        <p:spPr>
          <a:xfrm>
            <a:off x="2638929" y="2397918"/>
            <a:ext cx="3859213" cy="2062163"/>
          </a:xfrm>
          <a:prstGeom prst="rect">
            <a:avLst/>
          </a:prstGeom>
        </p:spPr>
        <p:txBody>
          <a:bodyPr anchor="ctr"/>
          <a:lstStyle>
            <a:lvl1pPr marL="0" indent="0" algn="ctr">
              <a:buFontTx/>
              <a:buNone/>
              <a:defRPr sz="4800" b="1" i="0">
                <a:solidFill>
                  <a:schemeClr val="bg1"/>
                </a:solidFill>
                <a:latin typeface="Arial Black" charset="0"/>
                <a:ea typeface="Arial Black" charset="0"/>
                <a:cs typeface="Arial Black" charset="0"/>
              </a:defRPr>
            </a:lvl1pPr>
          </a:lstStyle>
          <a:p>
            <a:pPr lvl="0"/>
            <a:r>
              <a:rPr lang="en-US" dirty="0"/>
              <a:t>Title</a:t>
            </a:r>
          </a:p>
        </p:txBody>
      </p:sp>
    </p:spTree>
    <p:extLst>
      <p:ext uri="{BB962C8B-B14F-4D97-AF65-F5344CB8AC3E}">
        <p14:creationId xmlns:p14="http://schemas.microsoft.com/office/powerpoint/2010/main" val="1467065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Dark 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7" y="0"/>
            <a:ext cx="9150927" cy="6858000"/>
          </a:xfrm>
          <a:prstGeom prst="rect">
            <a:avLst/>
          </a:prstGeom>
          <a:gradFill flip="none" rotWithShape="1">
            <a:gsLst>
              <a:gs pos="0">
                <a:srgbClr val="4AA241"/>
              </a:gs>
              <a:gs pos="100000">
                <a:srgbClr val="00462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 Placeholder 11"/>
          <p:cNvSpPr>
            <a:spLocks noGrp="1"/>
          </p:cNvSpPr>
          <p:nvPr>
            <p:ph type="body" sz="quarter" idx="12" hasCustomPrompt="1"/>
          </p:nvPr>
        </p:nvSpPr>
        <p:spPr>
          <a:xfrm>
            <a:off x="625155" y="1852861"/>
            <a:ext cx="7886762" cy="3152277"/>
          </a:xfrm>
          <a:prstGeom prst="rect">
            <a:avLst/>
          </a:prstGeom>
        </p:spPr>
        <p:txBody>
          <a:bodyPr anchor="ctr"/>
          <a:lstStyle>
            <a:lvl1pPr marL="0" indent="0" algn="ctr">
              <a:buFontTx/>
              <a:buNone/>
              <a:defRPr sz="4800" b="1" i="0">
                <a:solidFill>
                  <a:schemeClr val="bg1"/>
                </a:solidFill>
                <a:latin typeface="Arial Black" charset="0"/>
                <a:ea typeface="Arial Black" charset="0"/>
                <a:cs typeface="Arial Black" charset="0"/>
              </a:defRPr>
            </a:lvl1pPr>
          </a:lstStyle>
          <a:p>
            <a:pPr lvl="0"/>
            <a:r>
              <a:rPr lang="en-US" dirty="0"/>
              <a:t>Title</a:t>
            </a:r>
          </a:p>
        </p:txBody>
      </p:sp>
    </p:spTree>
    <p:extLst>
      <p:ext uri="{BB962C8B-B14F-4D97-AF65-F5344CB8AC3E}">
        <p14:creationId xmlns:p14="http://schemas.microsoft.com/office/powerpoint/2010/main" val="2074021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Light 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7" y="0"/>
            <a:ext cx="9150927" cy="6858000"/>
          </a:xfrm>
          <a:prstGeom prst="rect">
            <a:avLst/>
          </a:prstGeom>
          <a:gradFill flip="none" rotWithShape="1">
            <a:gsLst>
              <a:gs pos="0">
                <a:srgbClr val="ABCC3A"/>
              </a:gs>
              <a:gs pos="100000">
                <a:srgbClr val="4AA24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8" name="Text Placeholder 11"/>
          <p:cNvSpPr>
            <a:spLocks noGrp="1"/>
          </p:cNvSpPr>
          <p:nvPr>
            <p:ph type="body" sz="quarter" idx="12" hasCustomPrompt="1"/>
          </p:nvPr>
        </p:nvSpPr>
        <p:spPr>
          <a:xfrm>
            <a:off x="625155" y="1852861"/>
            <a:ext cx="7886762" cy="3152277"/>
          </a:xfrm>
          <a:prstGeom prst="rect">
            <a:avLst/>
          </a:prstGeom>
        </p:spPr>
        <p:txBody>
          <a:bodyPr anchor="ctr"/>
          <a:lstStyle>
            <a:lvl1pPr marL="0" indent="0" algn="ctr">
              <a:buFontTx/>
              <a:buNone/>
              <a:defRPr sz="4800" b="1" i="0">
                <a:solidFill>
                  <a:schemeClr val="bg1"/>
                </a:solidFill>
                <a:latin typeface="Arial Black" charset="0"/>
                <a:ea typeface="Arial Black" charset="0"/>
                <a:cs typeface="Arial Black" charset="0"/>
              </a:defRPr>
            </a:lvl1pPr>
          </a:lstStyle>
          <a:p>
            <a:pPr lvl="0"/>
            <a:r>
              <a:rPr lang="en-US" dirty="0"/>
              <a:t>Title</a:t>
            </a:r>
          </a:p>
        </p:txBody>
      </p:sp>
    </p:spTree>
    <p:extLst>
      <p:ext uri="{BB962C8B-B14F-4D97-AF65-F5344CB8AC3E}">
        <p14:creationId xmlns:p14="http://schemas.microsoft.com/office/powerpoint/2010/main" val="193310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Gre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7" y="0"/>
            <a:ext cx="9150927" cy="6858000"/>
          </a:xfrm>
          <a:prstGeom prst="rect">
            <a:avLst/>
          </a:prstGeom>
          <a:gradFill flip="none" rotWithShape="1">
            <a:gsLst>
              <a:gs pos="0">
                <a:srgbClr val="B4B5B4"/>
              </a:gs>
              <a:gs pos="100000">
                <a:schemeClr val="tx1">
                  <a:lumMod val="75000"/>
                  <a:lumOff val="2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8" name="Text Placeholder 11"/>
          <p:cNvSpPr>
            <a:spLocks noGrp="1"/>
          </p:cNvSpPr>
          <p:nvPr>
            <p:ph type="body" sz="quarter" idx="12" hasCustomPrompt="1"/>
          </p:nvPr>
        </p:nvSpPr>
        <p:spPr>
          <a:xfrm>
            <a:off x="625155" y="1852861"/>
            <a:ext cx="7886762" cy="3152277"/>
          </a:xfrm>
          <a:prstGeom prst="rect">
            <a:avLst/>
          </a:prstGeom>
        </p:spPr>
        <p:txBody>
          <a:bodyPr anchor="ctr"/>
          <a:lstStyle>
            <a:lvl1pPr marL="0" indent="0" algn="ctr">
              <a:buFontTx/>
              <a:buNone/>
              <a:defRPr sz="4800" b="1" i="0">
                <a:solidFill>
                  <a:schemeClr val="bg1"/>
                </a:solidFill>
                <a:latin typeface="Arial Black" charset="0"/>
                <a:ea typeface="Arial Black" charset="0"/>
                <a:cs typeface="Arial Black" charset="0"/>
              </a:defRPr>
            </a:lvl1pPr>
          </a:lstStyle>
          <a:p>
            <a:pPr lvl="0"/>
            <a:r>
              <a:rPr lang="en-US" dirty="0"/>
              <a:t>Title</a:t>
            </a:r>
          </a:p>
        </p:txBody>
      </p:sp>
    </p:spTree>
    <p:extLst>
      <p:ext uri="{BB962C8B-B14F-4D97-AF65-F5344CB8AC3E}">
        <p14:creationId xmlns:p14="http://schemas.microsoft.com/office/powerpoint/2010/main" val="2088849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 Subhead - Dark 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8" y="0"/>
            <a:ext cx="9150927" cy="6858000"/>
          </a:xfrm>
          <a:prstGeom prst="rect">
            <a:avLst/>
          </a:prstGeom>
          <a:gradFill flip="none" rotWithShape="1">
            <a:gsLst>
              <a:gs pos="0">
                <a:srgbClr val="4AA241"/>
              </a:gs>
              <a:gs pos="100000">
                <a:srgbClr val="00462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cxnSp>
        <p:nvCxnSpPr>
          <p:cNvPr id="8" name="Straight Connector 7"/>
          <p:cNvCxnSpPr/>
          <p:nvPr userDrawn="1"/>
        </p:nvCxnSpPr>
        <p:spPr>
          <a:xfrm>
            <a:off x="2412000" y="3119152"/>
            <a:ext cx="4320000" cy="0"/>
          </a:xfrm>
          <a:prstGeom prst="line">
            <a:avLst/>
          </a:prstGeom>
          <a:ln w="381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9" name="Text Placeholder 11"/>
          <p:cNvSpPr>
            <a:spLocks noGrp="1"/>
          </p:cNvSpPr>
          <p:nvPr>
            <p:ph type="body" sz="quarter" idx="12" hasCustomPrompt="1"/>
          </p:nvPr>
        </p:nvSpPr>
        <p:spPr>
          <a:xfrm>
            <a:off x="972000" y="2549562"/>
            <a:ext cx="7278865" cy="328451"/>
          </a:xfrm>
          <a:prstGeom prst="rect">
            <a:avLst/>
          </a:prstGeom>
        </p:spPr>
        <p:txBody>
          <a:bodyPr anchor="ctr"/>
          <a:lstStyle>
            <a:lvl1pPr marL="0" indent="0" algn="ctr">
              <a:buFontTx/>
              <a:buNone/>
              <a:defRPr sz="4800" b="1" i="0">
                <a:solidFill>
                  <a:schemeClr val="bg1"/>
                </a:solidFill>
                <a:latin typeface="Arial Black" charset="0"/>
                <a:ea typeface="Arial Black" charset="0"/>
                <a:cs typeface="Arial Black" charset="0"/>
              </a:defRPr>
            </a:lvl1pPr>
          </a:lstStyle>
          <a:p>
            <a:pPr lvl="0"/>
            <a:r>
              <a:rPr lang="en-US" dirty="0"/>
              <a:t>Title</a:t>
            </a:r>
          </a:p>
        </p:txBody>
      </p:sp>
      <p:sp>
        <p:nvSpPr>
          <p:cNvPr id="11" name="Text Placeholder 12"/>
          <p:cNvSpPr>
            <a:spLocks noGrp="1"/>
          </p:cNvSpPr>
          <p:nvPr>
            <p:ph type="body" sz="quarter" idx="13" hasCustomPrompt="1"/>
          </p:nvPr>
        </p:nvSpPr>
        <p:spPr>
          <a:xfrm>
            <a:off x="1868535" y="3253178"/>
            <a:ext cx="5400000" cy="1298752"/>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400" b="0" i="0" baseline="30000">
                <a:solidFill>
                  <a:schemeClr val="bg1"/>
                </a:solidFill>
                <a:latin typeface="Arial" charset="0"/>
                <a:ea typeface="Arial" charset="0"/>
                <a:cs typeface="Arial" charset="0"/>
              </a:defRPr>
            </a:lvl1pPr>
            <a:lvl2pPr>
              <a:defRPr sz="1400" b="0" i="0">
                <a:solidFill>
                  <a:schemeClr val="bg1"/>
                </a:solidFill>
                <a:latin typeface="Arial" charset="0"/>
                <a:ea typeface="Arial" charset="0"/>
                <a:cs typeface="Arial" charset="0"/>
              </a:defRPr>
            </a:lvl2pPr>
            <a:lvl3pPr>
              <a:defRPr sz="1400" b="0" i="0">
                <a:solidFill>
                  <a:schemeClr val="bg1"/>
                </a:solidFill>
                <a:latin typeface="Arial" charset="0"/>
                <a:ea typeface="Arial" charset="0"/>
                <a:cs typeface="Arial" charset="0"/>
              </a:defRPr>
            </a:lvl3pPr>
            <a:lvl4pPr>
              <a:defRPr sz="1400" b="0" i="0">
                <a:solidFill>
                  <a:schemeClr val="bg1"/>
                </a:solidFill>
                <a:latin typeface="Arial" charset="0"/>
                <a:ea typeface="Arial" charset="0"/>
                <a:cs typeface="Arial" charset="0"/>
              </a:defRPr>
            </a:lvl4pPr>
            <a:lvl5pPr>
              <a:defRPr sz="1400" b="0" i="0">
                <a:solidFill>
                  <a:schemeClr val="bg1"/>
                </a:solidFill>
                <a:latin typeface="Arial" charset="0"/>
                <a:ea typeface="Arial" charset="0"/>
                <a:cs typeface="Arial" charset="0"/>
              </a:defRPr>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charset="0"/>
                <a:ea typeface="Arial" charset="0"/>
                <a:cs typeface="Arial" charset="0"/>
              </a:rPr>
              <a:t>Text Field</a:t>
            </a:r>
            <a:endParaRPr kumimoji="0" lang="en-US" sz="2400" b="0" i="0" u="none" strike="noStrike" kern="1200" cap="none" spc="0" normalizeH="0" baseline="30000" noProof="0" dirty="0">
              <a:ln>
                <a:noFill/>
              </a:ln>
              <a:solidFill>
                <a:prstClr val="white"/>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471804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 Subhead - Light 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7" y="0"/>
            <a:ext cx="9150927" cy="6858000"/>
          </a:xfrm>
          <a:prstGeom prst="rect">
            <a:avLst/>
          </a:prstGeom>
          <a:gradFill flip="none" rotWithShape="1">
            <a:gsLst>
              <a:gs pos="0">
                <a:srgbClr val="ABCC3A"/>
              </a:gs>
              <a:gs pos="100000">
                <a:srgbClr val="4AA24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9" name="Rectangle 8"/>
          <p:cNvSpPr/>
          <p:nvPr userDrawn="1"/>
        </p:nvSpPr>
        <p:spPr>
          <a:xfrm>
            <a:off x="-6927" y="0"/>
            <a:ext cx="9150927" cy="6858000"/>
          </a:xfrm>
          <a:prstGeom prst="rect">
            <a:avLst/>
          </a:prstGeom>
          <a:gradFill flip="none" rotWithShape="1">
            <a:gsLst>
              <a:gs pos="0">
                <a:srgbClr val="ABCC3A"/>
              </a:gs>
              <a:gs pos="100000">
                <a:srgbClr val="4AA24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Text Placeholder 11"/>
          <p:cNvSpPr>
            <a:spLocks noGrp="1"/>
          </p:cNvSpPr>
          <p:nvPr>
            <p:ph type="body" sz="quarter" idx="12" hasCustomPrompt="1"/>
          </p:nvPr>
        </p:nvSpPr>
        <p:spPr>
          <a:xfrm>
            <a:off x="972000" y="2549562"/>
            <a:ext cx="7278865" cy="328451"/>
          </a:xfrm>
          <a:prstGeom prst="rect">
            <a:avLst/>
          </a:prstGeom>
        </p:spPr>
        <p:txBody>
          <a:bodyPr anchor="ctr"/>
          <a:lstStyle>
            <a:lvl1pPr marL="0" indent="0" algn="ctr">
              <a:buFontTx/>
              <a:buNone/>
              <a:defRPr sz="4800" b="1" i="0">
                <a:solidFill>
                  <a:schemeClr val="bg1"/>
                </a:solidFill>
                <a:latin typeface="Arial Black" charset="0"/>
                <a:ea typeface="Arial Black" charset="0"/>
                <a:cs typeface="Arial Black" charset="0"/>
              </a:defRPr>
            </a:lvl1pPr>
          </a:lstStyle>
          <a:p>
            <a:pPr lvl="0"/>
            <a:r>
              <a:rPr lang="en-US" dirty="0"/>
              <a:t>Title</a:t>
            </a:r>
          </a:p>
        </p:txBody>
      </p:sp>
      <p:cxnSp>
        <p:nvCxnSpPr>
          <p:cNvPr id="14" name="Straight Connector 13"/>
          <p:cNvCxnSpPr/>
          <p:nvPr userDrawn="1"/>
        </p:nvCxnSpPr>
        <p:spPr>
          <a:xfrm>
            <a:off x="2412000" y="3119152"/>
            <a:ext cx="4320000" cy="0"/>
          </a:xfrm>
          <a:prstGeom prst="line">
            <a:avLst/>
          </a:prstGeom>
          <a:ln w="381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5" name="Text Placeholder 12"/>
          <p:cNvSpPr>
            <a:spLocks noGrp="1"/>
          </p:cNvSpPr>
          <p:nvPr>
            <p:ph type="body" sz="quarter" idx="13" hasCustomPrompt="1"/>
          </p:nvPr>
        </p:nvSpPr>
        <p:spPr>
          <a:xfrm>
            <a:off x="1868535" y="3253178"/>
            <a:ext cx="5400000" cy="1298752"/>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400" b="0" i="0" baseline="30000">
                <a:solidFill>
                  <a:schemeClr val="bg1"/>
                </a:solidFill>
                <a:latin typeface="Arial" charset="0"/>
                <a:ea typeface="Arial" charset="0"/>
                <a:cs typeface="Arial" charset="0"/>
              </a:defRPr>
            </a:lvl1pPr>
            <a:lvl2pPr>
              <a:defRPr sz="1400" b="0" i="0">
                <a:solidFill>
                  <a:schemeClr val="bg1"/>
                </a:solidFill>
                <a:latin typeface="Arial" charset="0"/>
                <a:ea typeface="Arial" charset="0"/>
                <a:cs typeface="Arial" charset="0"/>
              </a:defRPr>
            </a:lvl2pPr>
            <a:lvl3pPr>
              <a:defRPr sz="1400" b="0" i="0">
                <a:solidFill>
                  <a:schemeClr val="bg1"/>
                </a:solidFill>
                <a:latin typeface="Arial" charset="0"/>
                <a:ea typeface="Arial" charset="0"/>
                <a:cs typeface="Arial" charset="0"/>
              </a:defRPr>
            </a:lvl3pPr>
            <a:lvl4pPr>
              <a:defRPr sz="1400" b="0" i="0">
                <a:solidFill>
                  <a:schemeClr val="bg1"/>
                </a:solidFill>
                <a:latin typeface="Arial" charset="0"/>
                <a:ea typeface="Arial" charset="0"/>
                <a:cs typeface="Arial" charset="0"/>
              </a:defRPr>
            </a:lvl4pPr>
            <a:lvl5pPr>
              <a:defRPr sz="1400" b="0" i="0">
                <a:solidFill>
                  <a:schemeClr val="bg1"/>
                </a:solidFill>
                <a:latin typeface="Arial" charset="0"/>
                <a:ea typeface="Arial" charset="0"/>
                <a:cs typeface="Arial" charset="0"/>
              </a:defRPr>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charset="0"/>
                <a:ea typeface="Arial" charset="0"/>
                <a:cs typeface="Arial" charset="0"/>
              </a:rPr>
              <a:t>Text Field</a:t>
            </a:r>
            <a:endParaRPr kumimoji="0" lang="en-US" sz="2400" b="0" i="0" u="none" strike="noStrike" kern="1200" cap="none" spc="0" normalizeH="0" baseline="30000" noProof="0" dirty="0">
              <a:ln>
                <a:noFill/>
              </a:ln>
              <a:solidFill>
                <a:prstClr val="white"/>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938951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 Subhead - gre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7" y="0"/>
            <a:ext cx="9150927" cy="6858000"/>
          </a:xfrm>
          <a:prstGeom prst="rect">
            <a:avLst/>
          </a:prstGeom>
          <a:gradFill flip="none" rotWithShape="1">
            <a:gsLst>
              <a:gs pos="0">
                <a:srgbClr val="B4B5B4"/>
              </a:gs>
              <a:gs pos="100000">
                <a:schemeClr val="tx1">
                  <a:lumMod val="75000"/>
                  <a:lumOff val="2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9" name="Text Placeholder 11"/>
          <p:cNvSpPr>
            <a:spLocks noGrp="1"/>
          </p:cNvSpPr>
          <p:nvPr>
            <p:ph type="body" sz="quarter" idx="12" hasCustomPrompt="1"/>
          </p:nvPr>
        </p:nvSpPr>
        <p:spPr>
          <a:xfrm>
            <a:off x="972000" y="2549562"/>
            <a:ext cx="7278865" cy="328451"/>
          </a:xfrm>
          <a:prstGeom prst="rect">
            <a:avLst/>
          </a:prstGeom>
        </p:spPr>
        <p:txBody>
          <a:bodyPr anchor="ctr"/>
          <a:lstStyle>
            <a:lvl1pPr marL="0" indent="0" algn="ctr">
              <a:buFontTx/>
              <a:buNone/>
              <a:defRPr sz="4800" b="1" i="0">
                <a:solidFill>
                  <a:schemeClr val="bg1"/>
                </a:solidFill>
                <a:latin typeface="Arial Black" charset="0"/>
                <a:ea typeface="Arial Black" charset="0"/>
                <a:cs typeface="Arial Black" charset="0"/>
              </a:defRPr>
            </a:lvl1pPr>
          </a:lstStyle>
          <a:p>
            <a:pPr lvl="0"/>
            <a:r>
              <a:rPr lang="en-US" dirty="0"/>
              <a:t>Title</a:t>
            </a:r>
          </a:p>
        </p:txBody>
      </p:sp>
      <p:cxnSp>
        <p:nvCxnSpPr>
          <p:cNvPr id="10" name="Straight Connector 9"/>
          <p:cNvCxnSpPr/>
          <p:nvPr userDrawn="1"/>
        </p:nvCxnSpPr>
        <p:spPr>
          <a:xfrm>
            <a:off x="2412000" y="3119152"/>
            <a:ext cx="4320000" cy="0"/>
          </a:xfrm>
          <a:prstGeom prst="line">
            <a:avLst/>
          </a:prstGeom>
          <a:ln w="38100" cap="rnd">
            <a:solidFill>
              <a:schemeClr val="bg1"/>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1" name="Text Placeholder 12"/>
          <p:cNvSpPr>
            <a:spLocks noGrp="1"/>
          </p:cNvSpPr>
          <p:nvPr>
            <p:ph type="body" sz="quarter" idx="13" hasCustomPrompt="1"/>
          </p:nvPr>
        </p:nvSpPr>
        <p:spPr>
          <a:xfrm>
            <a:off x="1868535" y="3253178"/>
            <a:ext cx="5400000" cy="1298752"/>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2400" b="0" i="0" baseline="30000">
                <a:solidFill>
                  <a:schemeClr val="bg1"/>
                </a:solidFill>
                <a:latin typeface="Arial" charset="0"/>
                <a:ea typeface="Arial" charset="0"/>
                <a:cs typeface="Arial" charset="0"/>
              </a:defRPr>
            </a:lvl1pPr>
            <a:lvl2pPr>
              <a:defRPr sz="1400" b="0" i="0">
                <a:solidFill>
                  <a:schemeClr val="bg1"/>
                </a:solidFill>
                <a:latin typeface="Arial" charset="0"/>
                <a:ea typeface="Arial" charset="0"/>
                <a:cs typeface="Arial" charset="0"/>
              </a:defRPr>
            </a:lvl2pPr>
            <a:lvl3pPr>
              <a:defRPr sz="1400" b="0" i="0">
                <a:solidFill>
                  <a:schemeClr val="bg1"/>
                </a:solidFill>
                <a:latin typeface="Arial" charset="0"/>
                <a:ea typeface="Arial" charset="0"/>
                <a:cs typeface="Arial" charset="0"/>
              </a:defRPr>
            </a:lvl3pPr>
            <a:lvl4pPr>
              <a:defRPr sz="1400" b="0" i="0">
                <a:solidFill>
                  <a:schemeClr val="bg1"/>
                </a:solidFill>
                <a:latin typeface="Arial" charset="0"/>
                <a:ea typeface="Arial" charset="0"/>
                <a:cs typeface="Arial" charset="0"/>
              </a:defRPr>
            </a:lvl4pPr>
            <a:lvl5pPr>
              <a:defRPr sz="1400" b="0" i="0">
                <a:solidFill>
                  <a:schemeClr val="bg1"/>
                </a:solidFill>
                <a:latin typeface="Arial" charset="0"/>
                <a:ea typeface="Arial" charset="0"/>
                <a:cs typeface="Arial" charset="0"/>
              </a:defRPr>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charset="0"/>
                <a:ea typeface="Arial" charset="0"/>
                <a:cs typeface="Arial" charset="0"/>
              </a:rPr>
              <a:t>Text Field</a:t>
            </a:r>
            <a:endParaRPr kumimoji="0" lang="en-US" sz="2400" b="0" i="0" u="none" strike="noStrike" kern="1200" cap="none" spc="0" normalizeH="0" baseline="30000" noProof="0" dirty="0">
              <a:ln>
                <a:noFill/>
              </a:ln>
              <a:solidFill>
                <a:prstClr val="white"/>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849930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ragraph - 2 Colum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9" name="Slide Number Placeholder 1"/>
          <p:cNvSpPr txBox="1">
            <a:spLocks/>
          </p:cNvSpPr>
          <p:nvPr userDrawn="1"/>
        </p:nvSpPr>
        <p:spPr>
          <a:xfrm>
            <a:off x="8387254" y="6498000"/>
            <a:ext cx="360745" cy="360000"/>
          </a:xfrm>
          <a:prstGeom prst="rect">
            <a:avLst/>
          </a:prstGeom>
        </p:spPr>
        <p:txBody>
          <a:bodyPr lIns="0" tIns="0" rIns="0" bIns="0" anchor="t"/>
          <a:lstStyle>
            <a:defPPr>
              <a:defRPr lang="en-US"/>
            </a:defPPr>
            <a:lvl1pPr marL="0" algn="r" defTabSz="914400" rtl="0" eaLnBrk="1" latinLnBrk="0" hangingPunct="1">
              <a:defRPr sz="1800" kern="1200">
                <a:solidFill>
                  <a:srgbClr val="77777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BB66AB-49E0-244A-BE0F-08D7A1A0F3A4}" type="slidenum">
              <a:rPr lang="en-US" sz="700" smtClean="0"/>
              <a:pPr/>
              <a:t>‹#›</a:t>
            </a:fld>
            <a:endParaRPr lang="en-US" sz="700" dirty="0"/>
          </a:p>
        </p:txBody>
      </p:sp>
      <p:sp>
        <p:nvSpPr>
          <p:cNvPr id="10" name="Oval 9"/>
          <p:cNvSpPr/>
          <p:nvPr userDrawn="1"/>
        </p:nvSpPr>
        <p:spPr>
          <a:xfrm>
            <a:off x="6947998" y="4440824"/>
            <a:ext cx="1800000" cy="1800000"/>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cxnSp>
        <p:nvCxnSpPr>
          <p:cNvPr id="13" name="Straight Connector 12"/>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5" name="Text Placeholder 24"/>
          <p:cNvSpPr>
            <a:spLocks noGrp="1"/>
          </p:cNvSpPr>
          <p:nvPr>
            <p:ph type="body" sz="quarter" idx="12" hasCustomPrompt="1"/>
          </p:nvPr>
        </p:nvSpPr>
        <p:spPr>
          <a:xfrm>
            <a:off x="308541" y="1748118"/>
            <a:ext cx="3215760" cy="449270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400" b="0" i="0">
                <a:solidFill>
                  <a:srgbClr val="777776"/>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400" dirty="0">
                <a:solidFill>
                  <a:srgbClr val="777776"/>
                </a:solidFill>
                <a:latin typeface="Arial" charset="0"/>
                <a:ea typeface="Arial" charset="0"/>
                <a:cs typeface="Arial" charset="0"/>
              </a:rPr>
              <a:t>Text Field</a:t>
            </a:r>
            <a:endParaRPr lang="en-US" dirty="0"/>
          </a:p>
        </p:txBody>
      </p:sp>
      <p:sp>
        <p:nvSpPr>
          <p:cNvPr id="26" name="Text Placeholder 24"/>
          <p:cNvSpPr>
            <a:spLocks noGrp="1"/>
          </p:cNvSpPr>
          <p:nvPr>
            <p:ph type="body" sz="quarter" idx="13" hasCustomPrompt="1"/>
          </p:nvPr>
        </p:nvSpPr>
        <p:spPr>
          <a:xfrm>
            <a:off x="3797552" y="1748118"/>
            <a:ext cx="3215760" cy="449270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400" b="0" i="0" baseline="0">
                <a:solidFill>
                  <a:srgbClr val="777776"/>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400" dirty="0">
                <a:solidFill>
                  <a:srgbClr val="777776"/>
                </a:solidFill>
                <a:latin typeface="Arial" charset="0"/>
                <a:ea typeface="Arial" charset="0"/>
                <a:cs typeface="Arial" charset="0"/>
              </a:rPr>
              <a:t>Text Field</a:t>
            </a:r>
            <a:endParaRPr lang="en-US" dirty="0"/>
          </a:p>
        </p:txBody>
      </p:sp>
      <p:sp>
        <p:nvSpPr>
          <p:cNvPr id="28" name="Text Placeholder 27"/>
          <p:cNvSpPr>
            <a:spLocks noGrp="1"/>
          </p:cNvSpPr>
          <p:nvPr>
            <p:ph type="body" sz="quarter" idx="14"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latin typeface="Arial" charset="0"/>
                <a:ea typeface="Arial" charset="0"/>
                <a:cs typeface="Arial" charset="0"/>
              </a:rPr>
              <a:t>TITLE</a:t>
            </a:r>
            <a:endParaRPr lang="en-US" sz="2100" b="1" dirty="0">
              <a:solidFill>
                <a:srgbClr val="00462D"/>
              </a:solidFill>
              <a:effectLst/>
              <a:latin typeface="Arial" charset="0"/>
              <a:ea typeface="Arial" charset="0"/>
              <a:cs typeface="Arial" charset="0"/>
            </a:endParaRPr>
          </a:p>
        </p:txBody>
      </p:sp>
      <p:sp>
        <p:nvSpPr>
          <p:cNvPr id="36" name="Text Placeholder 35"/>
          <p:cNvSpPr>
            <a:spLocks noGrp="1"/>
          </p:cNvSpPr>
          <p:nvPr>
            <p:ph type="body" sz="quarter" idx="16" hasCustomPrompt="1"/>
          </p:nvPr>
        </p:nvSpPr>
        <p:spPr>
          <a:xfrm>
            <a:off x="6947998" y="5519738"/>
            <a:ext cx="1800715" cy="369887"/>
          </a:xfrm>
          <a:prstGeom prst="rect">
            <a:avLst/>
          </a:prstGeom>
        </p:spPr>
        <p:txBody>
          <a:bodyPr anchor="ctr"/>
          <a:lstStyle>
            <a:lvl1pPr marL="0" indent="0" algn="ctr">
              <a:buNone/>
              <a:defRPr sz="1200" b="1" i="0" baseline="0">
                <a:solidFill>
                  <a:srgbClr val="00462D"/>
                </a:solidFill>
                <a:latin typeface="Arial" charset="0"/>
                <a:ea typeface="Arial" charset="0"/>
                <a:cs typeface="Arial" charset="0"/>
              </a:defRPr>
            </a:lvl1pPr>
          </a:lstStyle>
          <a:p>
            <a:pPr lvl="0"/>
            <a:r>
              <a:rPr lang="en-US" sz="1200" b="1" i="0" dirty="0">
                <a:latin typeface="Arial" charset="0"/>
                <a:ea typeface="Arial" charset="0"/>
                <a:cs typeface="Arial" charset="0"/>
              </a:rPr>
              <a:t>Text Field</a:t>
            </a:r>
            <a:endParaRPr lang="en-US" dirty="0"/>
          </a:p>
        </p:txBody>
      </p:sp>
      <p:sp>
        <p:nvSpPr>
          <p:cNvPr id="14" name="Text Placeholder 32"/>
          <p:cNvSpPr>
            <a:spLocks noGrp="1"/>
          </p:cNvSpPr>
          <p:nvPr>
            <p:ph type="body" sz="quarter" idx="18" hasCustomPrompt="1"/>
          </p:nvPr>
        </p:nvSpPr>
        <p:spPr>
          <a:xfrm>
            <a:off x="7135447" y="4766104"/>
            <a:ext cx="1414584" cy="666750"/>
          </a:xfrm>
          <a:prstGeom prst="rect">
            <a:avLst/>
          </a:prstGeom>
        </p:spPr>
        <p:txBody>
          <a:bodyPr/>
          <a:lstStyle>
            <a:lvl1pPr marL="0" indent="0" algn="ctr">
              <a:buFontTx/>
              <a:buNone/>
              <a:defRPr sz="5400" b="1" i="0">
                <a:solidFill>
                  <a:srgbClr val="00462D"/>
                </a:solidFill>
                <a:latin typeface="Arial Black" charset="0"/>
                <a:ea typeface="Arial Black" charset="0"/>
                <a:cs typeface="Arial Black" charset="0"/>
              </a:defRPr>
            </a:lvl1pPr>
          </a:lstStyle>
          <a:p>
            <a:pPr lvl="0"/>
            <a:r>
              <a:rPr lang="en-US" dirty="0"/>
              <a:t>XX</a:t>
            </a:r>
          </a:p>
        </p:txBody>
      </p:sp>
      <p:sp>
        <p:nvSpPr>
          <p:cNvPr id="16" name="Text Placeholder 2"/>
          <p:cNvSpPr>
            <a:spLocks noGrp="1"/>
          </p:cNvSpPr>
          <p:nvPr>
            <p:ph type="body" sz="quarter" idx="19"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811592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ragraph - 3 Colum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6" name="Slide Number Placeholder 3"/>
          <p:cNvSpPr txBox="1">
            <a:spLocks/>
          </p:cNvSpPr>
          <p:nvPr userDrawn="1"/>
        </p:nvSpPr>
        <p:spPr>
          <a:xfrm>
            <a:off x="8387254" y="6498000"/>
            <a:ext cx="360745" cy="360000"/>
          </a:xfrm>
          <a:prstGeom prst="rect">
            <a:avLst/>
          </a:prstGeom>
        </p:spPr>
        <p:txBody>
          <a:bodyPr lIns="0" tIns="0" rIns="0" bIns="0" anchor="t"/>
          <a:lstStyle>
            <a:defPPr>
              <a:defRPr lang="en-US"/>
            </a:defPPr>
            <a:lvl1pPr marL="0" algn="r" defTabSz="914400" rtl="0" eaLnBrk="1" latinLnBrk="0" hangingPunct="1">
              <a:defRPr sz="1800" kern="1200">
                <a:solidFill>
                  <a:srgbClr val="77777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BB66AB-49E0-244A-BE0F-08D7A1A0F3A4}" type="slidenum">
              <a:rPr lang="en-US" sz="700" smtClean="0"/>
              <a:pPr/>
              <a:t>‹#›</a:t>
            </a:fld>
            <a:endParaRPr lang="en-US" sz="700" dirty="0"/>
          </a:p>
        </p:txBody>
      </p:sp>
      <p:cxnSp>
        <p:nvCxnSpPr>
          <p:cNvPr id="10" name="Straight Connector 9"/>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1" name="Text Placeholder 24"/>
          <p:cNvSpPr>
            <a:spLocks noGrp="1"/>
          </p:cNvSpPr>
          <p:nvPr>
            <p:ph type="body" sz="quarter" idx="12" hasCustomPrompt="1"/>
          </p:nvPr>
        </p:nvSpPr>
        <p:spPr>
          <a:xfrm>
            <a:off x="217996" y="1701107"/>
            <a:ext cx="2655147" cy="449270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400" b="0" i="0">
                <a:solidFill>
                  <a:srgbClr val="777776"/>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400" dirty="0">
                <a:solidFill>
                  <a:srgbClr val="777776"/>
                </a:solidFill>
                <a:latin typeface="Arial" charset="0"/>
                <a:ea typeface="Arial" charset="0"/>
                <a:cs typeface="Arial" charset="0"/>
              </a:rPr>
              <a:t>Text Field</a:t>
            </a:r>
            <a:endParaRPr lang="en-US" dirty="0"/>
          </a:p>
        </p:txBody>
      </p:sp>
      <p:sp>
        <p:nvSpPr>
          <p:cNvPr id="12" name="Text Placeholder 24"/>
          <p:cNvSpPr>
            <a:spLocks noGrp="1"/>
          </p:cNvSpPr>
          <p:nvPr>
            <p:ph type="body" sz="quarter" idx="13" hasCustomPrompt="1"/>
          </p:nvPr>
        </p:nvSpPr>
        <p:spPr>
          <a:xfrm>
            <a:off x="3130039" y="1701107"/>
            <a:ext cx="2620637" cy="449270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400" b="0" i="0">
                <a:solidFill>
                  <a:srgbClr val="777776"/>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400" dirty="0">
                <a:solidFill>
                  <a:srgbClr val="777776"/>
                </a:solidFill>
                <a:latin typeface="Arial" charset="0"/>
                <a:ea typeface="Arial" charset="0"/>
                <a:cs typeface="Arial" charset="0"/>
              </a:rPr>
              <a:t>Text Field</a:t>
            </a:r>
            <a:endParaRPr lang="en-US" dirty="0"/>
          </a:p>
        </p:txBody>
      </p:sp>
      <p:pic>
        <p:nvPicPr>
          <p:cNvPr id="22" name="Picture 2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416195" y="4597003"/>
            <a:ext cx="2880000" cy="2880000"/>
          </a:xfrm>
          <a:prstGeom prst="ellipse">
            <a:avLst/>
          </a:prstGeom>
        </p:spPr>
      </p:pic>
      <p:sp>
        <p:nvSpPr>
          <p:cNvPr id="23" name="Oval 22"/>
          <p:cNvSpPr/>
          <p:nvPr userDrawn="1"/>
        </p:nvSpPr>
        <p:spPr>
          <a:xfrm>
            <a:off x="3684246" y="4411210"/>
            <a:ext cx="1620000" cy="1620000"/>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28" name="Text Placeholder 24"/>
          <p:cNvSpPr>
            <a:spLocks noGrp="1"/>
          </p:cNvSpPr>
          <p:nvPr>
            <p:ph type="body" sz="quarter" idx="17" hasCustomPrompt="1"/>
          </p:nvPr>
        </p:nvSpPr>
        <p:spPr>
          <a:xfrm>
            <a:off x="6035555" y="1701107"/>
            <a:ext cx="2620637" cy="449270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400" b="0" i="0">
                <a:solidFill>
                  <a:srgbClr val="777776"/>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400" dirty="0">
                <a:solidFill>
                  <a:srgbClr val="777776"/>
                </a:solidFill>
                <a:latin typeface="Arial" charset="0"/>
                <a:ea typeface="Arial" charset="0"/>
                <a:cs typeface="Arial" charset="0"/>
              </a:rPr>
              <a:t>Text Field</a:t>
            </a:r>
            <a:endParaRPr lang="en-US" dirty="0"/>
          </a:p>
        </p:txBody>
      </p:sp>
      <p:sp>
        <p:nvSpPr>
          <p:cNvPr id="29" name="Text Placeholder 27"/>
          <p:cNvSpPr>
            <a:spLocks noGrp="1"/>
          </p:cNvSpPr>
          <p:nvPr>
            <p:ph type="body" sz="quarter" idx="14"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latin typeface="Arial" charset="0"/>
                <a:ea typeface="Arial" charset="0"/>
                <a:cs typeface="Arial" charset="0"/>
              </a:rPr>
              <a:t>TITLE</a:t>
            </a:r>
            <a:endParaRPr lang="en-US" sz="2100" b="1" dirty="0">
              <a:solidFill>
                <a:srgbClr val="00462D"/>
              </a:solidFill>
              <a:effectLst/>
              <a:latin typeface="Arial" charset="0"/>
              <a:ea typeface="Arial" charset="0"/>
              <a:cs typeface="Arial" charset="0"/>
            </a:endParaRPr>
          </a:p>
        </p:txBody>
      </p:sp>
      <p:sp>
        <p:nvSpPr>
          <p:cNvPr id="15" name="Text Placeholder 35"/>
          <p:cNvSpPr>
            <a:spLocks noGrp="1"/>
          </p:cNvSpPr>
          <p:nvPr>
            <p:ph type="body" sz="quarter" idx="16" hasCustomPrompt="1"/>
          </p:nvPr>
        </p:nvSpPr>
        <p:spPr>
          <a:xfrm>
            <a:off x="3729088" y="5259944"/>
            <a:ext cx="1530314" cy="369887"/>
          </a:xfrm>
          <a:prstGeom prst="rect">
            <a:avLst/>
          </a:prstGeom>
        </p:spPr>
        <p:txBody>
          <a:bodyPr anchor="ctr"/>
          <a:lstStyle>
            <a:lvl1pPr marL="0" indent="0" algn="ctr">
              <a:buNone/>
              <a:defRPr sz="1200" b="1" i="0" baseline="0">
                <a:solidFill>
                  <a:srgbClr val="00462D"/>
                </a:solidFill>
                <a:latin typeface="Arial" charset="0"/>
                <a:ea typeface="Arial" charset="0"/>
                <a:cs typeface="Arial" charset="0"/>
              </a:defRPr>
            </a:lvl1pPr>
          </a:lstStyle>
          <a:p>
            <a:pPr lvl="0"/>
            <a:r>
              <a:rPr lang="en-US" sz="1200" b="1" i="0" dirty="0">
                <a:latin typeface="Arial" charset="0"/>
                <a:ea typeface="Arial" charset="0"/>
                <a:cs typeface="Arial" charset="0"/>
              </a:rPr>
              <a:t>Text Field</a:t>
            </a:r>
          </a:p>
        </p:txBody>
      </p:sp>
      <p:sp>
        <p:nvSpPr>
          <p:cNvPr id="33" name="Text Placeholder 32"/>
          <p:cNvSpPr>
            <a:spLocks noGrp="1"/>
          </p:cNvSpPr>
          <p:nvPr>
            <p:ph type="body" sz="quarter" idx="18" hasCustomPrompt="1"/>
          </p:nvPr>
        </p:nvSpPr>
        <p:spPr>
          <a:xfrm>
            <a:off x="3825922" y="4763966"/>
            <a:ext cx="1333377" cy="666750"/>
          </a:xfrm>
          <a:prstGeom prst="rect">
            <a:avLst/>
          </a:prstGeom>
        </p:spPr>
        <p:txBody>
          <a:bodyPr/>
          <a:lstStyle>
            <a:lvl1pPr marL="0" indent="0" algn="ctr">
              <a:buFontTx/>
              <a:buNone/>
              <a:defRPr sz="3600" b="1" i="0">
                <a:solidFill>
                  <a:srgbClr val="00462D"/>
                </a:solidFill>
                <a:latin typeface="Arial Black" charset="0"/>
                <a:ea typeface="Arial Black" charset="0"/>
                <a:cs typeface="Arial Black" charset="0"/>
              </a:defRPr>
            </a:lvl1pPr>
          </a:lstStyle>
          <a:p>
            <a:pPr lvl="0"/>
            <a:r>
              <a:rPr lang="en-US" dirty="0"/>
              <a:t>XX</a:t>
            </a:r>
          </a:p>
        </p:txBody>
      </p:sp>
      <p:sp>
        <p:nvSpPr>
          <p:cNvPr id="18" name="Text Placeholder 2"/>
          <p:cNvSpPr>
            <a:spLocks noGrp="1"/>
          </p:cNvSpPr>
          <p:nvPr>
            <p:ph type="body" sz="quarter" idx="19"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42928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with Arrow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Text Placeholder 10"/>
          <p:cNvSpPr>
            <a:spLocks noGrp="1"/>
          </p:cNvSpPr>
          <p:nvPr>
            <p:ph type="body" sz="quarter" idx="12" hasCustomPrompt="1"/>
          </p:nvPr>
        </p:nvSpPr>
        <p:spPr>
          <a:xfrm>
            <a:off x="305140" y="1718808"/>
            <a:ext cx="6159500" cy="4137025"/>
          </a:xfrm>
          <a:prstGeom prst="rect">
            <a:avLst/>
          </a:prstGeom>
        </p:spPr>
        <p:txBody>
          <a:bodyPr/>
          <a:lstStyle>
            <a:lvl1pPr marL="571500" indent="-571500">
              <a:lnSpc>
                <a:spcPct val="100000"/>
              </a:lnSpc>
              <a:spcBef>
                <a:spcPts val="0"/>
              </a:spcBef>
              <a:buClr>
                <a:srgbClr val="4AA241"/>
              </a:buClr>
              <a:buFont typeface=".AppleSystemUIFont" charset="-120"/>
              <a:buChar char="&gt;"/>
              <a:defRPr sz="2800" b="0" i="0">
                <a:solidFill>
                  <a:srgbClr val="919394"/>
                </a:solidFill>
                <a:latin typeface="Arial" charset="0"/>
                <a:ea typeface="Arial" charset="0"/>
                <a:cs typeface="Arial" charset="0"/>
              </a:defRPr>
            </a:lvl1pPr>
            <a:lvl2pPr>
              <a:defRPr sz="2800" b="0" i="0">
                <a:latin typeface="Arial" charset="0"/>
                <a:ea typeface="Arial" charset="0"/>
                <a:cs typeface="Arial" charset="0"/>
              </a:defRPr>
            </a:lvl2pPr>
            <a:lvl3pPr>
              <a:defRPr sz="2800" b="0" i="0">
                <a:latin typeface="Arial" charset="0"/>
                <a:ea typeface="Arial" charset="0"/>
                <a:cs typeface="Arial" charset="0"/>
              </a:defRPr>
            </a:lvl3pPr>
            <a:lvl4pPr>
              <a:defRPr sz="2800" b="0" i="0">
                <a:latin typeface="Arial" charset="0"/>
                <a:ea typeface="Arial" charset="0"/>
                <a:cs typeface="Arial" charset="0"/>
              </a:defRPr>
            </a:lvl4pPr>
            <a:lvl5pPr>
              <a:defRPr sz="2800" b="0" i="0">
                <a:latin typeface="Arial" charset="0"/>
                <a:ea typeface="Arial" charset="0"/>
                <a:cs typeface="Arial" charset="0"/>
              </a:defRPr>
            </a:lvl5pPr>
          </a:lstStyle>
          <a:p>
            <a:pPr marL="514350" indent="-514350">
              <a:buClr>
                <a:srgbClr val="4AA241"/>
              </a:buClr>
              <a:buFont typeface="+mj-lt"/>
              <a:buAutoNum type="arabicPeriod"/>
            </a:pPr>
            <a:r>
              <a:rPr lang="en-US" sz="2800" dirty="0">
                <a:solidFill>
                  <a:srgbClr val="777776"/>
                </a:solidFill>
                <a:latin typeface="Arial" charset="0"/>
                <a:ea typeface="Arial" charset="0"/>
                <a:cs typeface="Arial" charset="0"/>
              </a:rPr>
              <a:t>Agenda items</a:t>
            </a:r>
          </a:p>
        </p:txBody>
      </p:sp>
      <p:sp>
        <p:nvSpPr>
          <p:cNvPr id="6" name="Text Placeholder 12"/>
          <p:cNvSpPr>
            <a:spLocks noGrp="1"/>
          </p:cNvSpPr>
          <p:nvPr>
            <p:ph type="body" sz="quarter" idx="13" hasCustomPrompt="1"/>
          </p:nvPr>
        </p:nvSpPr>
        <p:spPr>
          <a:xfrm>
            <a:off x="315233" y="294349"/>
            <a:ext cx="8432766" cy="490537"/>
          </a:xfrm>
          <a:prstGeom prst="rect">
            <a:avLst/>
          </a:prstGeom>
        </p:spPr>
        <p:txBody>
          <a:bodyPr/>
          <a:lstStyle>
            <a:lvl1pPr marL="0" indent="0">
              <a:buFontTx/>
              <a:buNone/>
              <a:defRPr sz="2800">
                <a:solidFill>
                  <a:srgbClr val="4AA241"/>
                </a:solidFill>
              </a:defRPr>
            </a:lvl1pPr>
          </a:lstStyle>
          <a:p>
            <a:r>
              <a:rPr lang="en-US" sz="2100" b="1" spc="75" dirty="0">
                <a:solidFill>
                  <a:srgbClr val="4AA241"/>
                </a:solidFill>
                <a:latin typeface="Arial" charset="0"/>
                <a:ea typeface="Arial" charset="0"/>
                <a:cs typeface="Arial" charset="0"/>
              </a:rPr>
              <a:t>TITLE</a:t>
            </a:r>
          </a:p>
        </p:txBody>
      </p:sp>
      <p:cxnSp>
        <p:nvCxnSpPr>
          <p:cNvPr id="7" name="Straight Connector 6"/>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1" name="Slide Number Placeholder 7"/>
          <p:cNvSpPr txBox="1">
            <a:spLocks/>
          </p:cNvSpPr>
          <p:nvPr userDrawn="1"/>
        </p:nvSpPr>
        <p:spPr>
          <a:xfrm>
            <a:off x="8539654" y="6650400"/>
            <a:ext cx="360745" cy="360000"/>
          </a:xfrm>
          <a:prstGeom prst="rect">
            <a:avLst/>
          </a:prstGeom>
        </p:spPr>
        <p:txBody>
          <a:bodyPr lIns="0" tIns="0" rIns="0" bIns="0" anchor="t"/>
          <a:lstStyle>
            <a:defPPr>
              <a:defRPr lang="en-US"/>
            </a:defPPr>
            <a:lvl1pPr marL="0" algn="r" defTabSz="914400" rtl="0" eaLnBrk="1" latinLnBrk="0" hangingPunct="1">
              <a:defRPr sz="1800" kern="1200">
                <a:solidFill>
                  <a:srgbClr val="77777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BB66AB-49E0-244A-BE0F-08D7A1A0F3A4}" type="slidenum">
              <a:rPr lang="en-US" sz="700" smtClean="0"/>
              <a:pPr/>
              <a:t>‹#›</a:t>
            </a:fld>
            <a:endParaRPr lang="en-US" sz="700" dirty="0"/>
          </a:p>
        </p:txBody>
      </p:sp>
      <p:sp>
        <p:nvSpPr>
          <p:cNvPr id="9" name="Text Placeholder 2"/>
          <p:cNvSpPr>
            <a:spLocks noGrp="1"/>
          </p:cNvSpPr>
          <p:nvPr>
            <p:ph type="body" sz="quarter" idx="14"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296710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Text Placeholder 27"/>
          <p:cNvSpPr>
            <a:spLocks noGrp="1"/>
          </p:cNvSpPr>
          <p:nvPr>
            <p:ph type="body" sz="quarter" idx="14"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latin typeface="Arial" charset="0"/>
                <a:ea typeface="Arial" charset="0"/>
                <a:cs typeface="Arial" charset="0"/>
              </a:rPr>
              <a:t>TITLE</a:t>
            </a:r>
            <a:endParaRPr lang="en-US" sz="2100" b="1" dirty="0">
              <a:solidFill>
                <a:srgbClr val="00462D"/>
              </a:solidFill>
              <a:effectLst/>
              <a:latin typeface="Arial" charset="0"/>
              <a:ea typeface="Arial" charset="0"/>
              <a:cs typeface="Arial" charset="0"/>
            </a:endParaRPr>
          </a:p>
        </p:txBody>
      </p:sp>
      <p:cxnSp>
        <p:nvCxnSpPr>
          <p:cNvPr id="6" name="Straight Connector 5"/>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5278682" y="4958140"/>
            <a:ext cx="2160000" cy="2160000"/>
          </a:xfrm>
          <a:prstGeom prst="ellipse">
            <a:avLst/>
          </a:prstGeom>
          <a:solidFill>
            <a:srgbClr val="ABCC3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charset="0"/>
              <a:ea typeface=""/>
              <a:cs typeface=""/>
            </a:endParaRPr>
          </a:p>
        </p:txBody>
      </p:sp>
      <p:sp>
        <p:nvSpPr>
          <p:cNvPr id="22" name="Text Placeholder 21"/>
          <p:cNvSpPr>
            <a:spLocks noGrp="1"/>
          </p:cNvSpPr>
          <p:nvPr>
            <p:ph type="body" sz="quarter" idx="19" hasCustomPrompt="1"/>
          </p:nvPr>
        </p:nvSpPr>
        <p:spPr>
          <a:xfrm>
            <a:off x="307975" y="1698625"/>
            <a:ext cx="1928813" cy="45037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a:solidFill>
                  <a:srgbClr val="777776"/>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777776"/>
                </a:solidFill>
                <a:latin typeface="Arial" charset="0"/>
                <a:ea typeface="Arial" charset="0"/>
                <a:cs typeface="Arial" charset="0"/>
              </a:rPr>
              <a:t>Text Field</a:t>
            </a:r>
          </a:p>
        </p:txBody>
      </p:sp>
      <p:sp>
        <p:nvSpPr>
          <p:cNvPr id="24" name="Text Placeholder 21"/>
          <p:cNvSpPr>
            <a:spLocks noGrp="1"/>
          </p:cNvSpPr>
          <p:nvPr>
            <p:ph type="body" sz="quarter" idx="20" hasCustomPrompt="1"/>
          </p:nvPr>
        </p:nvSpPr>
        <p:spPr>
          <a:xfrm>
            <a:off x="2495034" y="1698625"/>
            <a:ext cx="1928813" cy="45037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a:solidFill>
                  <a:srgbClr val="00462D"/>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777776"/>
                </a:solidFill>
                <a:latin typeface="Arial" charset="0"/>
                <a:ea typeface="Arial" charset="0"/>
                <a:cs typeface="Arial" charset="0"/>
              </a:rPr>
              <a:t>Text Field</a:t>
            </a:r>
          </a:p>
        </p:txBody>
      </p:sp>
      <p:sp>
        <p:nvSpPr>
          <p:cNvPr id="25" name="Text Placeholder 21"/>
          <p:cNvSpPr>
            <a:spLocks noGrp="1"/>
          </p:cNvSpPr>
          <p:nvPr>
            <p:ph type="body" sz="quarter" idx="21" hasCustomPrompt="1"/>
          </p:nvPr>
        </p:nvSpPr>
        <p:spPr>
          <a:xfrm>
            <a:off x="4657665" y="1698625"/>
            <a:ext cx="1928813" cy="45037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solidFill>
                  <a:srgbClr val="4AA241"/>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777776"/>
                </a:solidFill>
                <a:latin typeface="Arial" charset="0"/>
                <a:ea typeface="Arial" charset="0"/>
                <a:cs typeface="Arial" charset="0"/>
              </a:rPr>
              <a:t>Text Field</a:t>
            </a:r>
          </a:p>
        </p:txBody>
      </p:sp>
      <p:sp>
        <p:nvSpPr>
          <p:cNvPr id="26" name="Text Placeholder 21"/>
          <p:cNvSpPr>
            <a:spLocks noGrp="1"/>
          </p:cNvSpPr>
          <p:nvPr>
            <p:ph type="body" sz="quarter" idx="22" hasCustomPrompt="1"/>
          </p:nvPr>
        </p:nvSpPr>
        <p:spPr>
          <a:xfrm>
            <a:off x="6821415" y="1698625"/>
            <a:ext cx="1928813" cy="45037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a:solidFill>
                  <a:srgbClr val="84BF41"/>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777776"/>
                </a:solidFill>
                <a:latin typeface="Arial" charset="0"/>
                <a:ea typeface="Arial" charset="0"/>
                <a:cs typeface="Arial" charset="0"/>
              </a:rPr>
              <a:t>Text Field</a:t>
            </a:r>
          </a:p>
        </p:txBody>
      </p:sp>
      <p:sp>
        <p:nvSpPr>
          <p:cNvPr id="27" name="Text Placeholder 29"/>
          <p:cNvSpPr>
            <a:spLocks noGrp="1"/>
          </p:cNvSpPr>
          <p:nvPr>
            <p:ph type="body" sz="quarter" idx="15" hasCustomPrompt="1"/>
          </p:nvPr>
        </p:nvSpPr>
        <p:spPr>
          <a:xfrm>
            <a:off x="5674857" y="5385547"/>
            <a:ext cx="1385907" cy="766484"/>
          </a:xfrm>
          <a:prstGeom prst="rect">
            <a:avLst/>
          </a:prstGeom>
        </p:spPr>
        <p:txBody>
          <a:bodyPr/>
          <a:lstStyle>
            <a:lvl1pPr marL="0" indent="0" algn="ctr">
              <a:buFont typeface="Arial" charset="0"/>
              <a:buNone/>
              <a:defRPr sz="6000" b="1" i="0">
                <a:solidFill>
                  <a:srgbClr val="00462D"/>
                </a:solidFill>
                <a:latin typeface="Arial Black" charset="0"/>
                <a:ea typeface="Arial Black" charset="0"/>
                <a:cs typeface="Arial Black"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XX</a:t>
            </a:r>
          </a:p>
        </p:txBody>
      </p:sp>
      <p:sp>
        <p:nvSpPr>
          <p:cNvPr id="28" name="Text Placeholder 35"/>
          <p:cNvSpPr>
            <a:spLocks noGrp="1"/>
          </p:cNvSpPr>
          <p:nvPr>
            <p:ph type="body" sz="quarter" idx="16" hasCustomPrompt="1"/>
          </p:nvPr>
        </p:nvSpPr>
        <p:spPr>
          <a:xfrm>
            <a:off x="5468432" y="6202363"/>
            <a:ext cx="1800715" cy="369887"/>
          </a:xfrm>
          <a:prstGeom prst="rect">
            <a:avLst/>
          </a:prstGeom>
        </p:spPr>
        <p:txBody>
          <a:bodyPr anchor="ctr"/>
          <a:lstStyle>
            <a:lvl1pPr marL="0" indent="0" algn="ctr">
              <a:buNone/>
              <a:defRPr sz="1200" b="1" i="0" baseline="0">
                <a:solidFill>
                  <a:srgbClr val="00462D"/>
                </a:solidFill>
                <a:latin typeface="Arial" charset="0"/>
                <a:ea typeface="Arial" charset="0"/>
                <a:cs typeface="Arial" charset="0"/>
              </a:defRPr>
            </a:lvl1pPr>
          </a:lstStyle>
          <a:p>
            <a:pPr lvl="0"/>
            <a:r>
              <a:rPr lang="en-US" sz="1200" b="1" i="0" dirty="0">
                <a:latin typeface="Arial" charset="0"/>
                <a:ea typeface="Arial" charset="0"/>
                <a:cs typeface="Arial" charset="0"/>
              </a:rPr>
              <a:t>Text Field</a:t>
            </a:r>
            <a:endParaRPr lang="en-US" dirty="0"/>
          </a:p>
        </p:txBody>
      </p:sp>
      <p:sp>
        <p:nvSpPr>
          <p:cNvPr id="13"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99965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cxnSp>
        <p:nvCxnSpPr>
          <p:cNvPr id="10" name="Straight Connector 9"/>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Oval 4"/>
          <p:cNvSpPr/>
          <p:nvPr userDrawn="1"/>
        </p:nvSpPr>
        <p:spPr>
          <a:xfrm>
            <a:off x="6837856" y="262468"/>
            <a:ext cx="1800000" cy="1800000"/>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1099411644"/>
              </p:ext>
            </p:extLst>
          </p:nvPr>
        </p:nvGraphicFramePr>
        <p:xfrm>
          <a:off x="395287" y="1773238"/>
          <a:ext cx="8353425" cy="4572000"/>
        </p:xfrm>
        <a:graphic>
          <a:graphicData uri="http://schemas.openxmlformats.org/drawingml/2006/table">
            <a:tbl>
              <a:tblPr firstRow="1" bandRow="1">
                <a:tableStyleId>{5C22544A-7EE6-4342-B048-85BDC9FD1C3A}</a:tableStyleId>
              </a:tblPr>
              <a:tblGrid>
                <a:gridCol w="291518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1413933">
                  <a:extLst>
                    <a:ext uri="{9D8B030D-6E8A-4147-A177-3AD203B41FA5}">
                      <a16:colId xmlns:a16="http://schemas.microsoft.com/office/drawing/2014/main" val="20002"/>
                    </a:ext>
                  </a:extLst>
                </a:gridCol>
                <a:gridCol w="1388427">
                  <a:extLst>
                    <a:ext uri="{9D8B030D-6E8A-4147-A177-3AD203B41FA5}">
                      <a16:colId xmlns:a16="http://schemas.microsoft.com/office/drawing/2014/main" val="20003"/>
                    </a:ext>
                  </a:extLst>
                </a:gridCol>
                <a:gridCol w="1670685">
                  <a:extLst>
                    <a:ext uri="{9D8B030D-6E8A-4147-A177-3AD203B41FA5}">
                      <a16:colId xmlns:a16="http://schemas.microsoft.com/office/drawing/2014/main" val="20004"/>
                    </a:ext>
                  </a:extLst>
                </a:gridCol>
              </a:tblGrid>
              <a:tr h="308561">
                <a:tc>
                  <a:txBody>
                    <a:bodyPr/>
                    <a:lstStyle/>
                    <a:p>
                      <a:endParaRPr lang="en-US" sz="1400" dirty="0">
                        <a:solidFill>
                          <a:schemeClr val="bg1"/>
                        </a:solidFill>
                        <a:latin typeface="Arial" charset="0"/>
                        <a:ea typeface="Arial" charset="0"/>
                        <a:cs typeface="Arial" charset="0"/>
                      </a:endParaRPr>
                    </a:p>
                  </a:txBody>
                  <a:tcPr marL="90000">
                    <a:lnR w="6350" cap="flat" cmpd="sng" algn="ctr">
                      <a:solidFill>
                        <a:srgbClr val="777776"/>
                      </a:solidFill>
                      <a:prstDash val="solid"/>
                      <a:round/>
                      <a:headEnd type="none" w="med" len="med"/>
                      <a:tailEnd type="none" w="med" len="med"/>
                    </a:lnR>
                    <a:lnB w="6350" cap="flat" cmpd="sng" algn="ctr">
                      <a:solidFill>
                        <a:srgbClr val="777776"/>
                      </a:solidFill>
                      <a:prstDash val="solid"/>
                      <a:round/>
                      <a:headEnd type="none" w="med" len="med"/>
                      <a:tailEnd type="none" w="med" len="med"/>
                    </a:lnB>
                    <a:solidFill>
                      <a:srgbClr val="00462D"/>
                    </a:solidFill>
                  </a:tcPr>
                </a:tc>
                <a:tc>
                  <a:txBody>
                    <a:bodyPr/>
                    <a:lstStyle/>
                    <a:p>
                      <a:endParaRPr lang="en-US" sz="1400" dirty="0">
                        <a:solidFill>
                          <a:schemeClr val="bg1"/>
                        </a:solidFill>
                        <a:latin typeface="Arial" charset="0"/>
                        <a:ea typeface="Arial" charset="0"/>
                        <a:cs typeface="Arial" charset="0"/>
                      </a:endParaRPr>
                    </a:p>
                  </a:txBody>
                  <a:tcPr>
                    <a:lnL w="6350" cap="flat" cmpd="sng" algn="ctr">
                      <a:solidFill>
                        <a:srgbClr val="777776"/>
                      </a:solidFill>
                      <a:prstDash val="solid"/>
                      <a:round/>
                      <a:headEnd type="none" w="med" len="med"/>
                      <a:tailEnd type="none" w="med" len="med"/>
                    </a:lnL>
                    <a:lnR w="6350" cap="flat" cmpd="sng" algn="ctr">
                      <a:solidFill>
                        <a:srgbClr val="777776"/>
                      </a:solidFill>
                      <a:prstDash val="solid"/>
                      <a:round/>
                      <a:headEnd type="none" w="med" len="med"/>
                      <a:tailEnd type="none" w="med" len="med"/>
                    </a:lnR>
                    <a:lnB w="6350" cap="flat" cmpd="sng" algn="ctr">
                      <a:solidFill>
                        <a:srgbClr val="777776"/>
                      </a:solidFill>
                      <a:prstDash val="solid"/>
                      <a:round/>
                      <a:headEnd type="none" w="med" len="med"/>
                      <a:tailEnd type="none" w="med" len="med"/>
                    </a:lnB>
                    <a:solidFill>
                      <a:srgbClr val="00462D"/>
                    </a:solidFill>
                  </a:tcPr>
                </a:tc>
                <a:tc>
                  <a:txBody>
                    <a:bodyPr/>
                    <a:lstStyle/>
                    <a:p>
                      <a:endParaRPr lang="en-US" sz="1400" dirty="0">
                        <a:solidFill>
                          <a:schemeClr val="bg1"/>
                        </a:solidFill>
                        <a:latin typeface="Arial" charset="0"/>
                        <a:ea typeface="Arial" charset="0"/>
                        <a:cs typeface="Arial" charset="0"/>
                      </a:endParaRPr>
                    </a:p>
                  </a:txBody>
                  <a:tcPr>
                    <a:lnL w="6350" cap="flat" cmpd="sng" algn="ctr">
                      <a:solidFill>
                        <a:srgbClr val="777776"/>
                      </a:solidFill>
                      <a:prstDash val="solid"/>
                      <a:round/>
                      <a:headEnd type="none" w="med" len="med"/>
                      <a:tailEnd type="none" w="med" len="med"/>
                    </a:lnL>
                    <a:lnR w="6350" cap="flat" cmpd="sng" algn="ctr">
                      <a:solidFill>
                        <a:srgbClr val="777776"/>
                      </a:solidFill>
                      <a:prstDash val="solid"/>
                      <a:round/>
                      <a:headEnd type="none" w="med" len="med"/>
                      <a:tailEnd type="none" w="med" len="med"/>
                    </a:lnR>
                    <a:lnB w="6350" cap="flat" cmpd="sng" algn="ctr">
                      <a:solidFill>
                        <a:srgbClr val="777776"/>
                      </a:solidFill>
                      <a:prstDash val="solid"/>
                      <a:round/>
                      <a:headEnd type="none" w="med" len="med"/>
                      <a:tailEnd type="none" w="med" len="med"/>
                    </a:lnB>
                    <a:solidFill>
                      <a:srgbClr val="00462D"/>
                    </a:solidFill>
                  </a:tcPr>
                </a:tc>
                <a:tc>
                  <a:txBody>
                    <a:bodyPr/>
                    <a:lstStyle/>
                    <a:p>
                      <a:endParaRPr lang="en-US" sz="1400" dirty="0">
                        <a:solidFill>
                          <a:schemeClr val="bg1"/>
                        </a:solidFill>
                        <a:latin typeface="Arial" charset="0"/>
                        <a:ea typeface="Arial" charset="0"/>
                        <a:cs typeface="Arial" charset="0"/>
                      </a:endParaRPr>
                    </a:p>
                  </a:txBody>
                  <a:tcPr>
                    <a:lnL w="6350" cap="flat" cmpd="sng" algn="ctr">
                      <a:solidFill>
                        <a:srgbClr val="777776"/>
                      </a:solidFill>
                      <a:prstDash val="solid"/>
                      <a:round/>
                      <a:headEnd type="none" w="med" len="med"/>
                      <a:tailEnd type="none" w="med" len="med"/>
                    </a:lnL>
                    <a:lnR w="6350" cap="flat" cmpd="sng" algn="ctr">
                      <a:solidFill>
                        <a:srgbClr val="777776"/>
                      </a:solidFill>
                      <a:prstDash val="solid"/>
                      <a:round/>
                      <a:headEnd type="none" w="med" len="med"/>
                      <a:tailEnd type="none" w="med" len="med"/>
                    </a:lnR>
                    <a:lnB w="6350" cap="flat" cmpd="sng" algn="ctr">
                      <a:solidFill>
                        <a:srgbClr val="777776"/>
                      </a:solidFill>
                      <a:prstDash val="solid"/>
                      <a:round/>
                      <a:headEnd type="none" w="med" len="med"/>
                      <a:tailEnd type="none" w="med" len="med"/>
                    </a:lnB>
                    <a:solidFill>
                      <a:srgbClr val="00462D"/>
                    </a:solidFill>
                  </a:tcPr>
                </a:tc>
                <a:tc>
                  <a:txBody>
                    <a:bodyPr/>
                    <a:lstStyle/>
                    <a:p>
                      <a:endParaRPr lang="en-US" sz="1400" dirty="0">
                        <a:solidFill>
                          <a:schemeClr val="bg1"/>
                        </a:solidFill>
                        <a:latin typeface="Arial" charset="0"/>
                        <a:ea typeface="Arial" charset="0"/>
                        <a:cs typeface="Arial" charset="0"/>
                      </a:endParaRPr>
                    </a:p>
                  </a:txBody>
                  <a:tcPr>
                    <a:lnL w="6350" cap="flat" cmpd="sng" algn="ctr">
                      <a:solidFill>
                        <a:srgbClr val="777776"/>
                      </a:solidFill>
                      <a:prstDash val="solid"/>
                      <a:round/>
                      <a:headEnd type="none" w="med" len="med"/>
                      <a:tailEnd type="none" w="med" len="med"/>
                    </a:lnL>
                    <a:lnB w="6350" cap="flat" cmpd="sng" algn="ctr">
                      <a:solidFill>
                        <a:srgbClr val="777776"/>
                      </a:solidFill>
                      <a:prstDash val="solid"/>
                      <a:round/>
                      <a:headEnd type="none" w="med" len="med"/>
                      <a:tailEnd type="none" w="med" len="med"/>
                    </a:lnB>
                    <a:solidFill>
                      <a:srgbClr val="00462D"/>
                    </a:solidFill>
                  </a:tcPr>
                </a:tc>
                <a:extLst>
                  <a:ext uri="{0D108BD9-81ED-4DB2-BD59-A6C34878D82A}">
                    <a16:rowId xmlns:a16="http://schemas.microsoft.com/office/drawing/2014/main" val="10000"/>
                  </a:ext>
                </a:extLst>
              </a:tr>
              <a:tr h="3889652">
                <a:tc>
                  <a:txBody>
                    <a:bodyPr/>
                    <a:lstStyle/>
                    <a:p>
                      <a:endParaRPr lang="en-US" sz="1400" dirty="0">
                        <a:solidFill>
                          <a:srgbClr val="777776"/>
                        </a:solidFill>
                        <a:latin typeface="Arial" charset="0"/>
                        <a:ea typeface="Arial" charset="0"/>
                        <a:cs typeface="Arial" charset="0"/>
                      </a:endParaRPr>
                    </a:p>
                  </a:txBody>
                  <a:tcPr marL="90000" marR="0" marT="90000" marB="0">
                    <a:lnR w="6350" cap="flat" cmpd="sng" algn="ctr">
                      <a:solidFill>
                        <a:srgbClr val="777776"/>
                      </a:solidFill>
                      <a:prstDash val="solid"/>
                      <a:round/>
                      <a:headEnd type="none" w="med" len="med"/>
                      <a:tailEnd type="none" w="med" len="med"/>
                    </a:lnR>
                    <a:lnT w="6350" cap="flat" cmpd="sng" algn="ctr">
                      <a:solidFill>
                        <a:srgbClr val="777776"/>
                      </a:solidFill>
                      <a:prstDash val="solid"/>
                      <a:round/>
                      <a:headEnd type="none" w="med" len="med"/>
                      <a:tailEnd type="none" w="med" len="med"/>
                    </a:lnT>
                    <a:lnB w="6350" cap="flat" cmpd="sng" algn="ctr">
                      <a:solidFill>
                        <a:srgbClr val="777776"/>
                      </a:solidFill>
                      <a:prstDash val="solid"/>
                      <a:round/>
                      <a:headEnd type="none" w="med" len="med"/>
                      <a:tailEnd type="none" w="med" len="med"/>
                    </a:lnB>
                    <a:solidFill>
                      <a:srgbClr val="C6D633">
                        <a:alpha val="25000"/>
                      </a:srgbClr>
                    </a:solidFill>
                  </a:tcPr>
                </a:tc>
                <a:tc>
                  <a:txBody>
                    <a:bodyPr/>
                    <a:lstStyle/>
                    <a:p>
                      <a:endParaRPr lang="en-US" sz="1400" dirty="0">
                        <a:solidFill>
                          <a:srgbClr val="777776"/>
                        </a:solidFill>
                        <a:latin typeface="Arial" charset="0"/>
                        <a:ea typeface="Arial" charset="0"/>
                        <a:cs typeface="Arial" charset="0"/>
                      </a:endParaRPr>
                    </a:p>
                  </a:txBody>
                  <a:tcPr marT="90000">
                    <a:lnL w="6350" cap="flat" cmpd="sng" algn="ctr">
                      <a:solidFill>
                        <a:srgbClr val="777776"/>
                      </a:solidFill>
                      <a:prstDash val="solid"/>
                      <a:round/>
                      <a:headEnd type="none" w="med" len="med"/>
                      <a:tailEnd type="none" w="med" len="med"/>
                    </a:lnL>
                    <a:lnR w="6350" cap="flat" cmpd="sng" algn="ctr">
                      <a:solidFill>
                        <a:srgbClr val="777776"/>
                      </a:solidFill>
                      <a:prstDash val="solid"/>
                      <a:round/>
                      <a:headEnd type="none" w="med" len="med"/>
                      <a:tailEnd type="none" w="med" len="med"/>
                    </a:lnR>
                    <a:lnT w="6350" cap="flat" cmpd="sng" algn="ctr">
                      <a:solidFill>
                        <a:srgbClr val="777776"/>
                      </a:solidFill>
                      <a:prstDash val="solid"/>
                      <a:round/>
                      <a:headEnd type="none" w="med" len="med"/>
                      <a:tailEnd type="none" w="med" len="med"/>
                    </a:lnT>
                    <a:lnB w="6350" cap="flat" cmpd="sng" algn="ctr">
                      <a:solidFill>
                        <a:srgbClr val="77777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777776"/>
                        </a:solidFill>
                        <a:latin typeface="Arial" charset="0"/>
                        <a:ea typeface="Arial" charset="0"/>
                        <a:cs typeface="Arial" charset="0"/>
                      </a:endParaRPr>
                    </a:p>
                  </a:txBody>
                  <a:tcPr marT="90000">
                    <a:lnL w="6350" cap="flat" cmpd="sng" algn="ctr">
                      <a:solidFill>
                        <a:srgbClr val="777776"/>
                      </a:solidFill>
                      <a:prstDash val="solid"/>
                      <a:round/>
                      <a:headEnd type="none" w="med" len="med"/>
                      <a:tailEnd type="none" w="med" len="med"/>
                    </a:lnL>
                    <a:lnR w="6350" cap="flat" cmpd="sng" algn="ctr">
                      <a:solidFill>
                        <a:srgbClr val="777776"/>
                      </a:solidFill>
                      <a:prstDash val="solid"/>
                      <a:round/>
                      <a:headEnd type="none" w="med" len="med"/>
                      <a:tailEnd type="none" w="med" len="med"/>
                    </a:lnR>
                    <a:lnT w="6350" cap="flat" cmpd="sng" algn="ctr">
                      <a:solidFill>
                        <a:srgbClr val="777776"/>
                      </a:solidFill>
                      <a:prstDash val="solid"/>
                      <a:round/>
                      <a:headEnd type="none" w="med" len="med"/>
                      <a:tailEnd type="none" w="med" len="med"/>
                    </a:lnT>
                    <a:lnB w="6350" cap="flat" cmpd="sng" algn="ctr">
                      <a:solidFill>
                        <a:srgbClr val="777776"/>
                      </a:solidFill>
                      <a:prstDash val="solid"/>
                      <a:round/>
                      <a:headEnd type="none" w="med" len="med"/>
                      <a:tailEnd type="none" w="med" len="med"/>
                    </a:lnB>
                    <a:lnTlToBr w="12700" cmpd="sng">
                      <a:noFill/>
                      <a:prstDash val="solid"/>
                    </a:lnTlToBr>
                    <a:lnBlToTr w="12700" cmpd="sng">
                      <a:noFill/>
                      <a:prstDash val="solid"/>
                    </a:lnBlToTr>
                    <a:solidFill>
                      <a:srgbClr val="C6D633">
                        <a:alpha val="25000"/>
                      </a:srgbClr>
                    </a:solidFill>
                  </a:tcPr>
                </a:tc>
                <a:tc>
                  <a:txBody>
                    <a:bodyPr/>
                    <a:lstStyle/>
                    <a:p>
                      <a:endParaRPr lang="en-US" sz="1400" dirty="0">
                        <a:solidFill>
                          <a:srgbClr val="777776"/>
                        </a:solidFill>
                        <a:latin typeface="Arial" charset="0"/>
                        <a:ea typeface="Arial" charset="0"/>
                        <a:cs typeface="Arial" charset="0"/>
                      </a:endParaRPr>
                    </a:p>
                  </a:txBody>
                  <a:tcPr marT="90000">
                    <a:lnL w="6350" cap="flat" cmpd="sng" algn="ctr">
                      <a:solidFill>
                        <a:srgbClr val="777776"/>
                      </a:solidFill>
                      <a:prstDash val="solid"/>
                      <a:round/>
                      <a:headEnd type="none" w="med" len="med"/>
                      <a:tailEnd type="none" w="med" len="med"/>
                    </a:lnL>
                    <a:lnR w="6350" cap="flat" cmpd="sng" algn="ctr">
                      <a:solidFill>
                        <a:srgbClr val="777776"/>
                      </a:solidFill>
                      <a:prstDash val="solid"/>
                      <a:round/>
                      <a:headEnd type="none" w="med" len="med"/>
                      <a:tailEnd type="none" w="med" len="med"/>
                    </a:lnR>
                    <a:lnT w="6350" cap="flat" cmpd="sng" algn="ctr">
                      <a:solidFill>
                        <a:srgbClr val="777776"/>
                      </a:solidFill>
                      <a:prstDash val="solid"/>
                      <a:round/>
                      <a:headEnd type="none" w="med" len="med"/>
                      <a:tailEnd type="none" w="med" len="med"/>
                    </a:lnT>
                    <a:lnB w="6350" cap="flat" cmpd="sng" algn="ctr">
                      <a:solidFill>
                        <a:srgbClr val="777776"/>
                      </a:solidFill>
                      <a:prstDash val="solid"/>
                      <a:round/>
                      <a:headEnd type="none" w="med" len="med"/>
                      <a:tailEnd type="none" w="med" len="med"/>
                    </a:lnB>
                    <a:noFill/>
                  </a:tcPr>
                </a:tc>
                <a:tc>
                  <a:txBody>
                    <a:bodyPr/>
                    <a:lstStyle/>
                    <a:p>
                      <a:endParaRPr lang="en-US" sz="1400" dirty="0">
                        <a:solidFill>
                          <a:srgbClr val="777776"/>
                        </a:solidFill>
                        <a:latin typeface="Arial" charset="0"/>
                        <a:ea typeface="Arial" charset="0"/>
                        <a:cs typeface="Arial" charset="0"/>
                      </a:endParaRPr>
                    </a:p>
                  </a:txBody>
                  <a:tcPr marT="90000">
                    <a:lnL w="6350" cap="flat" cmpd="sng" algn="ctr">
                      <a:solidFill>
                        <a:srgbClr val="777776"/>
                      </a:solidFill>
                      <a:prstDash val="solid"/>
                      <a:round/>
                      <a:headEnd type="none" w="med" len="med"/>
                      <a:tailEnd type="none" w="med" len="med"/>
                    </a:lnL>
                    <a:lnT w="6350" cap="flat" cmpd="sng" algn="ctr">
                      <a:solidFill>
                        <a:srgbClr val="777776"/>
                      </a:solidFill>
                      <a:prstDash val="solid"/>
                      <a:round/>
                      <a:headEnd type="none" w="med" len="med"/>
                      <a:tailEnd type="none" w="med" len="med"/>
                    </a:lnT>
                    <a:lnB w="6350" cap="flat" cmpd="sng" algn="ctr">
                      <a:solidFill>
                        <a:srgbClr val="777776"/>
                      </a:solidFill>
                      <a:prstDash val="solid"/>
                      <a:round/>
                      <a:headEnd type="none" w="med" len="med"/>
                      <a:tailEnd type="none" w="med" len="med"/>
                    </a:lnB>
                    <a:solidFill>
                      <a:srgbClr val="ABCC3A">
                        <a:alpha val="75000"/>
                      </a:srgbClr>
                    </a:solidFill>
                  </a:tcPr>
                </a:tc>
                <a:extLst>
                  <a:ext uri="{0D108BD9-81ED-4DB2-BD59-A6C34878D82A}">
                    <a16:rowId xmlns:a16="http://schemas.microsoft.com/office/drawing/2014/main" val="10001"/>
                  </a:ext>
                </a:extLst>
              </a:tr>
              <a:tr h="373787">
                <a:tc gridSpan="2">
                  <a:txBody>
                    <a:bodyPr/>
                    <a:lstStyle/>
                    <a:p>
                      <a:endParaRPr lang="en-US" sz="1400" b="1" i="0" dirty="0">
                        <a:solidFill>
                          <a:schemeClr val="bg1"/>
                        </a:solidFill>
                        <a:latin typeface="Arial" charset="0"/>
                        <a:ea typeface="Arial" charset="0"/>
                        <a:cs typeface="Arial" charset="0"/>
                      </a:endParaRPr>
                    </a:p>
                  </a:txBody>
                  <a:tcPr marL="90000" marR="0" marT="90000" marB="0">
                    <a:lnL w="12700" cmpd="sng">
                      <a:noFill/>
                    </a:lnL>
                    <a:lnR w="12700" cap="flat" cmpd="sng" algn="ctr">
                      <a:noFill/>
                      <a:prstDash val="solid"/>
                      <a:round/>
                      <a:headEnd type="none" w="med" len="med"/>
                      <a:tailEnd type="none" w="med" len="med"/>
                    </a:lnR>
                    <a:lnT w="6350" cap="flat" cmpd="sng" algn="ctr">
                      <a:solidFill>
                        <a:srgbClr val="777776"/>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AA241"/>
                    </a:solidFill>
                  </a:tcPr>
                </a:tc>
                <a:tc hMerge="1">
                  <a:txBody>
                    <a:bodyPr/>
                    <a:lstStyle/>
                    <a:p>
                      <a:endParaRPr lang="en-US" sz="1400" dirty="0">
                        <a:solidFill>
                          <a:srgbClr val="777776"/>
                        </a:solidFill>
                        <a:latin typeface="Arial" charset="0"/>
                        <a:ea typeface="Arial" charset="0"/>
                        <a:cs typeface="Arial" charset="0"/>
                      </a:endParaRPr>
                    </a:p>
                  </a:txBody>
                  <a:tcPr marT="90000">
                    <a:lnL w="6350" cap="flat" cmpd="sng" algn="ctr">
                      <a:solidFill>
                        <a:srgbClr val="777776"/>
                      </a:solidFill>
                      <a:prstDash val="solid"/>
                      <a:round/>
                      <a:headEnd type="none" w="med" len="med"/>
                      <a:tailEnd type="none" w="med" len="med"/>
                    </a:lnL>
                    <a:lnR w="6350" cap="flat" cmpd="sng" algn="ctr">
                      <a:solidFill>
                        <a:srgbClr val="777776"/>
                      </a:solidFill>
                      <a:prstDash val="solid"/>
                      <a:round/>
                      <a:headEnd type="none" w="med" len="med"/>
                      <a:tailEnd type="none" w="med" len="med"/>
                    </a:lnR>
                    <a:lnT w="6350" cap="flat" cmpd="sng" algn="ctr">
                      <a:solidFill>
                        <a:srgbClr val="777776"/>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b="1" i="0" dirty="0">
                        <a:solidFill>
                          <a:schemeClr val="bg1"/>
                        </a:solidFill>
                        <a:latin typeface="Arial" charset="0"/>
                        <a:ea typeface="Arial" charset="0"/>
                        <a:cs typeface="Arial" charset="0"/>
                      </a:endParaRPr>
                    </a:p>
                  </a:txBody>
                  <a:tcPr marT="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7777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AA241"/>
                    </a:solidFill>
                  </a:tcPr>
                </a:tc>
                <a:tc gridSpan="2">
                  <a:txBody>
                    <a:bodyPr/>
                    <a:lstStyle/>
                    <a:p>
                      <a:pPr algn="r"/>
                      <a:endParaRPr lang="en-US" sz="1400" b="1" i="0" dirty="0">
                        <a:solidFill>
                          <a:schemeClr val="bg1"/>
                        </a:solidFill>
                        <a:latin typeface="Arial" charset="0"/>
                        <a:ea typeface="Arial" charset="0"/>
                        <a:cs typeface="Arial" charset="0"/>
                      </a:endParaRPr>
                    </a:p>
                  </a:txBody>
                  <a:tcPr marT="90000">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7777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AA241"/>
                    </a:solidFill>
                  </a:tcPr>
                </a:tc>
                <a:tc hMerge="1">
                  <a:txBody>
                    <a:bodyPr/>
                    <a:lstStyle/>
                    <a:p>
                      <a:endParaRPr lang="en-US" sz="1400" dirty="0">
                        <a:solidFill>
                          <a:srgbClr val="777776"/>
                        </a:solidFill>
                        <a:latin typeface="Arial" charset="0"/>
                        <a:ea typeface="Arial" charset="0"/>
                        <a:cs typeface="Arial" charset="0"/>
                      </a:endParaRPr>
                    </a:p>
                  </a:txBody>
                  <a:tcPr marT="90000">
                    <a:lnL w="6350" cap="flat" cmpd="sng" algn="ctr">
                      <a:solidFill>
                        <a:srgbClr val="777776"/>
                      </a:solidFill>
                      <a:prstDash val="solid"/>
                      <a:round/>
                      <a:headEnd type="none" w="med" len="med"/>
                      <a:tailEnd type="none" w="med" len="med"/>
                    </a:lnL>
                    <a:lnT w="6350" cap="flat" cmpd="sng" algn="ctr">
                      <a:solidFill>
                        <a:srgbClr val="777776"/>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9" name="Text Placeholder 27"/>
          <p:cNvSpPr>
            <a:spLocks noGrp="1"/>
          </p:cNvSpPr>
          <p:nvPr>
            <p:ph type="body" sz="quarter" idx="14"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latin typeface="Arial" charset="0"/>
                <a:ea typeface="Arial" charset="0"/>
                <a:cs typeface="Arial" charset="0"/>
              </a:rPr>
              <a:t>TITLE</a:t>
            </a:r>
            <a:endParaRPr lang="en-US" sz="2100" b="1" dirty="0">
              <a:solidFill>
                <a:srgbClr val="00462D"/>
              </a:solidFill>
              <a:effectLst/>
              <a:latin typeface="Arial" charset="0"/>
              <a:ea typeface="Arial" charset="0"/>
              <a:cs typeface="Arial" charset="0"/>
            </a:endParaRPr>
          </a:p>
        </p:txBody>
      </p:sp>
      <p:sp>
        <p:nvSpPr>
          <p:cNvPr id="12" name="Text Placeholder 11"/>
          <p:cNvSpPr>
            <a:spLocks noGrp="1"/>
          </p:cNvSpPr>
          <p:nvPr>
            <p:ph type="body" sz="quarter" idx="15" hasCustomPrompt="1"/>
          </p:nvPr>
        </p:nvSpPr>
        <p:spPr>
          <a:xfrm>
            <a:off x="3316636" y="2154326"/>
            <a:ext cx="960895" cy="3809824"/>
          </a:xfrm>
          <a:prstGeom prst="rect">
            <a:avLst/>
          </a:prstGeom>
        </p:spPr>
        <p:txBody>
          <a:bodyPr/>
          <a:lstStyle>
            <a:lvl1pPr marL="0" indent="0">
              <a:spcBef>
                <a:spcPts val="0"/>
              </a:spcBef>
              <a:buNone/>
              <a:defRPr sz="1400">
                <a:solidFill>
                  <a:srgbClr val="777776"/>
                </a:solidFill>
                <a:latin typeface="Arial" charset="0"/>
                <a:ea typeface="Arial" charset="0"/>
                <a:cs typeface="Arial" charset="0"/>
              </a:defRPr>
            </a:lvl1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p>
        </p:txBody>
      </p:sp>
      <p:sp>
        <p:nvSpPr>
          <p:cNvPr id="13" name="Text Placeholder 11"/>
          <p:cNvSpPr>
            <a:spLocks noGrp="1"/>
          </p:cNvSpPr>
          <p:nvPr>
            <p:ph type="body" sz="quarter" idx="16" hasCustomPrompt="1"/>
          </p:nvPr>
        </p:nvSpPr>
        <p:spPr>
          <a:xfrm>
            <a:off x="4277872" y="2154326"/>
            <a:ext cx="1411728" cy="3809824"/>
          </a:xfrm>
          <a:prstGeom prst="rect">
            <a:avLst/>
          </a:prstGeom>
        </p:spPr>
        <p:txBody>
          <a:bodyPr/>
          <a:lstStyle>
            <a:lvl1pPr marL="0" indent="0">
              <a:spcBef>
                <a:spcPts val="0"/>
              </a:spcBef>
              <a:buNone/>
              <a:defRPr sz="1400">
                <a:solidFill>
                  <a:srgbClr val="777776"/>
                </a:solidFill>
                <a:latin typeface="Arial" charset="0"/>
                <a:ea typeface="Arial" charset="0"/>
                <a:cs typeface="Arial" charset="0"/>
              </a:defRPr>
            </a:lvl1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p>
        </p:txBody>
      </p:sp>
      <p:sp>
        <p:nvSpPr>
          <p:cNvPr id="14" name="Text Placeholder 11"/>
          <p:cNvSpPr>
            <a:spLocks noGrp="1"/>
          </p:cNvSpPr>
          <p:nvPr>
            <p:ph type="body" sz="quarter" idx="17" hasCustomPrompt="1"/>
          </p:nvPr>
        </p:nvSpPr>
        <p:spPr>
          <a:xfrm>
            <a:off x="5689600" y="2154986"/>
            <a:ext cx="1391479" cy="3809824"/>
          </a:xfrm>
          <a:prstGeom prst="rect">
            <a:avLst/>
          </a:prstGeom>
        </p:spPr>
        <p:txBody>
          <a:bodyPr/>
          <a:lstStyle>
            <a:lvl1pPr marL="0" indent="0">
              <a:spcBef>
                <a:spcPts val="0"/>
              </a:spcBef>
              <a:buNone/>
              <a:defRPr sz="1400">
                <a:solidFill>
                  <a:srgbClr val="777776"/>
                </a:solidFill>
                <a:latin typeface="Arial" charset="0"/>
                <a:ea typeface="Arial" charset="0"/>
                <a:cs typeface="Arial" charset="0"/>
              </a:defRPr>
            </a:lvl1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p>
        </p:txBody>
      </p:sp>
      <p:sp>
        <p:nvSpPr>
          <p:cNvPr id="15" name="Text Placeholder 11"/>
          <p:cNvSpPr>
            <a:spLocks noGrp="1"/>
          </p:cNvSpPr>
          <p:nvPr>
            <p:ph type="body" sz="quarter" idx="18" hasCustomPrompt="1"/>
          </p:nvPr>
        </p:nvSpPr>
        <p:spPr>
          <a:xfrm>
            <a:off x="7081079" y="2154326"/>
            <a:ext cx="1666919" cy="3809824"/>
          </a:xfrm>
          <a:prstGeom prst="rect">
            <a:avLst/>
          </a:prstGeom>
        </p:spPr>
        <p:txBody>
          <a:bodyPr/>
          <a:lstStyle>
            <a:lvl1pPr marL="0" indent="0">
              <a:spcBef>
                <a:spcPts val="0"/>
              </a:spcBef>
              <a:buNone/>
              <a:defRPr sz="1400">
                <a:solidFill>
                  <a:srgbClr val="777776"/>
                </a:solidFill>
                <a:latin typeface="Arial" charset="0"/>
                <a:ea typeface="Arial" charset="0"/>
                <a:cs typeface="Arial" charset="0"/>
              </a:defRPr>
            </a:lvl1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p>
        </p:txBody>
      </p:sp>
      <p:sp>
        <p:nvSpPr>
          <p:cNvPr id="16" name="Text Placeholder 11"/>
          <p:cNvSpPr>
            <a:spLocks noGrp="1"/>
          </p:cNvSpPr>
          <p:nvPr>
            <p:ph type="body" sz="quarter" idx="19" hasCustomPrompt="1"/>
          </p:nvPr>
        </p:nvSpPr>
        <p:spPr>
          <a:xfrm>
            <a:off x="407209" y="2154326"/>
            <a:ext cx="2909086" cy="3809824"/>
          </a:xfrm>
          <a:prstGeom prst="rect">
            <a:avLst/>
          </a:prstGeom>
        </p:spPr>
        <p:txBody>
          <a:bodyPr/>
          <a:lstStyle>
            <a:lvl1pPr marL="0" indent="0">
              <a:spcBef>
                <a:spcPts val="0"/>
              </a:spcBef>
              <a:buNone/>
              <a:defRPr sz="1400" baseline="0">
                <a:solidFill>
                  <a:srgbClr val="777776"/>
                </a:solidFill>
                <a:latin typeface="Arial" charset="0"/>
                <a:ea typeface="Arial" charset="0"/>
                <a:cs typeface="Arial" charset="0"/>
              </a:defRPr>
            </a:lvl1pPr>
          </a:lstStyle>
          <a:p>
            <a:pPr lvl="0"/>
            <a:r>
              <a:rPr lang="en-US" dirty="0"/>
              <a:t>Text Field</a:t>
            </a:r>
          </a:p>
        </p:txBody>
      </p:sp>
      <p:sp>
        <p:nvSpPr>
          <p:cNvPr id="19" name="TextBox 18"/>
          <p:cNvSpPr txBox="1"/>
          <p:nvPr userDrawn="1"/>
        </p:nvSpPr>
        <p:spPr>
          <a:xfrm>
            <a:off x="4277531" y="1789504"/>
            <a:ext cx="1412069" cy="307777"/>
          </a:xfrm>
          <a:prstGeom prst="rect">
            <a:avLst/>
          </a:prstGeom>
          <a:noFill/>
        </p:spPr>
        <p:txBody>
          <a:bodyPr wrap="square" rtlCol="0">
            <a:spAutoFit/>
          </a:bodyPr>
          <a:lstStyle/>
          <a:p>
            <a:endParaRPr lang="en-US" sz="1400" b="1" i="0" dirty="0">
              <a:solidFill>
                <a:schemeClr val="bg1"/>
              </a:solidFill>
              <a:latin typeface="Arial" charset="0"/>
              <a:ea typeface="Arial" charset="0"/>
              <a:cs typeface="Arial" charset="0"/>
            </a:endParaRPr>
          </a:p>
        </p:txBody>
      </p:sp>
      <p:sp>
        <p:nvSpPr>
          <p:cNvPr id="24" name="Text Placeholder 23"/>
          <p:cNvSpPr>
            <a:spLocks noGrp="1"/>
          </p:cNvSpPr>
          <p:nvPr>
            <p:ph type="body" sz="quarter" idx="20" hasCustomPrompt="1"/>
          </p:nvPr>
        </p:nvSpPr>
        <p:spPr>
          <a:xfrm>
            <a:off x="6810339" y="6035980"/>
            <a:ext cx="660203" cy="223370"/>
          </a:xfrm>
          <a:prstGeom prst="rect">
            <a:avLst/>
          </a:prstGeom>
        </p:spPr>
        <p:txBody>
          <a:bodyPr/>
          <a:lstStyle>
            <a:lvl1pPr marL="0" indent="0">
              <a:buNone/>
              <a:defRPr sz="1400" b="1" i="0">
                <a:solidFill>
                  <a:srgbClr val="00462D"/>
                </a:solidFill>
                <a:latin typeface="Arial" charset="0"/>
                <a:ea typeface="Arial" charset="0"/>
                <a:cs typeface="Arial" charset="0"/>
              </a:defRPr>
            </a:lvl1pPr>
          </a:lstStyle>
          <a:p>
            <a:pPr lvl="0"/>
            <a:r>
              <a:rPr lang="en-US" dirty="0"/>
              <a:t>Text:</a:t>
            </a:r>
          </a:p>
        </p:txBody>
      </p:sp>
      <p:sp>
        <p:nvSpPr>
          <p:cNvPr id="26" name="Text Placeholder 25"/>
          <p:cNvSpPr>
            <a:spLocks noGrp="1"/>
          </p:cNvSpPr>
          <p:nvPr>
            <p:ph type="body" sz="quarter" idx="21" hasCustomPrompt="1"/>
          </p:nvPr>
        </p:nvSpPr>
        <p:spPr>
          <a:xfrm>
            <a:off x="7334250" y="6035675"/>
            <a:ext cx="1413747" cy="223676"/>
          </a:xfrm>
          <a:prstGeom prst="rect">
            <a:avLst/>
          </a:prstGeom>
        </p:spPr>
        <p:txBody>
          <a:bodyPr/>
          <a:lstStyle>
            <a:lvl1pPr marL="0" indent="0">
              <a:buNone/>
              <a:defRPr sz="1400" b="1" i="0">
                <a:solidFill>
                  <a:schemeClr val="bg1"/>
                </a:solidFill>
                <a:latin typeface="Arial" charset="0"/>
                <a:ea typeface="Arial" charset="0"/>
                <a:cs typeface="Arial" charset="0"/>
              </a:defRPr>
            </a:lvl1pPr>
          </a:lstStyle>
          <a:p>
            <a:pPr lvl="0"/>
            <a:r>
              <a:rPr lang="en-US" dirty="0"/>
              <a:t>Text</a:t>
            </a:r>
          </a:p>
        </p:txBody>
      </p:sp>
      <p:sp>
        <p:nvSpPr>
          <p:cNvPr id="28" name="Text Placeholder 27"/>
          <p:cNvSpPr>
            <a:spLocks noGrp="1"/>
          </p:cNvSpPr>
          <p:nvPr>
            <p:ph type="body" sz="quarter" idx="22" hasCustomPrompt="1"/>
          </p:nvPr>
        </p:nvSpPr>
        <p:spPr>
          <a:xfrm>
            <a:off x="308541" y="1027530"/>
            <a:ext cx="5370513" cy="269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777776"/>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777776"/>
                </a:solidFill>
                <a:latin typeface="Arial" charset="0"/>
                <a:ea typeface="Arial" charset="0"/>
                <a:cs typeface="Arial" charset="0"/>
              </a:rPr>
              <a:t>Text Field</a:t>
            </a:r>
          </a:p>
        </p:txBody>
      </p:sp>
      <p:sp>
        <p:nvSpPr>
          <p:cNvPr id="29" name="Text Placeholder 27"/>
          <p:cNvSpPr>
            <a:spLocks noGrp="1"/>
          </p:cNvSpPr>
          <p:nvPr>
            <p:ph type="body" sz="quarter" idx="23" hasCustomPrompt="1"/>
          </p:nvPr>
        </p:nvSpPr>
        <p:spPr>
          <a:xfrm>
            <a:off x="308541" y="1287529"/>
            <a:ext cx="5370513" cy="269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rgbClr val="4AA241"/>
                </a:solidFill>
                <a:latin typeface="Arial" charset="0"/>
                <a:ea typeface="Arial" charset="0"/>
                <a:cs typeface="Arial" charset="0"/>
              </a:defRPr>
            </a:lvl1pPr>
          </a:lstStyle>
          <a:p>
            <a:r>
              <a:rPr lang="en-US" dirty="0">
                <a:solidFill>
                  <a:srgbClr val="777776"/>
                </a:solidFill>
                <a:latin typeface="Arial" charset="0"/>
                <a:ea typeface="Arial" charset="0"/>
                <a:cs typeface="Arial" charset="0"/>
              </a:rPr>
              <a:t>Text Field</a:t>
            </a:r>
            <a:endParaRPr lang="en-US" dirty="0">
              <a:solidFill>
                <a:srgbClr val="4AA241"/>
              </a:solidFill>
              <a:latin typeface="Arial" charset="0"/>
              <a:ea typeface="Arial" charset="0"/>
              <a:cs typeface="Arial" charset="0"/>
            </a:endParaRPr>
          </a:p>
        </p:txBody>
      </p:sp>
      <p:sp>
        <p:nvSpPr>
          <p:cNvPr id="33" name="Text Placeholder 32"/>
          <p:cNvSpPr>
            <a:spLocks noGrp="1"/>
          </p:cNvSpPr>
          <p:nvPr>
            <p:ph type="body" sz="quarter" idx="24" hasCustomPrompt="1"/>
          </p:nvPr>
        </p:nvSpPr>
        <p:spPr>
          <a:xfrm>
            <a:off x="6762214" y="886863"/>
            <a:ext cx="1996778" cy="704850"/>
          </a:xfrm>
          <a:prstGeom prst="rect">
            <a:avLst/>
          </a:prstGeom>
        </p:spPr>
        <p:txBody>
          <a:bodyPr anchor="ctr"/>
          <a:lstStyle>
            <a:lvl1pPr marL="0" indent="0" algn="ctr">
              <a:buNone/>
              <a:defRPr sz="4200" b="1" i="0">
                <a:solidFill>
                  <a:srgbClr val="00462D"/>
                </a:solidFill>
                <a:latin typeface="Arial Black" charset="0"/>
                <a:ea typeface="Arial Black" charset="0"/>
                <a:cs typeface="Arial Black" charset="0"/>
              </a:defRPr>
            </a:lvl1pPr>
          </a:lstStyle>
          <a:p>
            <a:pPr lvl="0"/>
            <a:r>
              <a:rPr lang="en-US" dirty="0"/>
              <a:t>32.9</a:t>
            </a:r>
          </a:p>
        </p:txBody>
      </p:sp>
      <p:sp>
        <p:nvSpPr>
          <p:cNvPr id="35" name="Text Placeholder 11"/>
          <p:cNvSpPr>
            <a:spLocks noGrp="1"/>
          </p:cNvSpPr>
          <p:nvPr>
            <p:ph type="body" sz="quarter" idx="25" hasCustomPrompt="1"/>
          </p:nvPr>
        </p:nvSpPr>
        <p:spPr>
          <a:xfrm>
            <a:off x="395287" y="1788577"/>
            <a:ext cx="2909086" cy="305932"/>
          </a:xfrm>
          <a:prstGeom prst="rect">
            <a:avLst/>
          </a:prstGeom>
        </p:spPr>
        <p:txBody>
          <a:bodyPr/>
          <a:lstStyle>
            <a:lvl1pPr marL="0" indent="0">
              <a:spcBef>
                <a:spcPts val="0"/>
              </a:spcBef>
              <a:buNone/>
              <a:defRPr sz="1400" baseline="0">
                <a:solidFill>
                  <a:schemeClr val="bg1"/>
                </a:solidFill>
                <a:latin typeface="Arial" charset="0"/>
                <a:ea typeface="Arial" charset="0"/>
                <a:cs typeface="Arial" charset="0"/>
              </a:defRPr>
            </a:lvl1pPr>
          </a:lstStyle>
          <a:p>
            <a:pPr lvl="0"/>
            <a:r>
              <a:rPr lang="en-US" dirty="0"/>
              <a:t>Text Field</a:t>
            </a:r>
          </a:p>
        </p:txBody>
      </p:sp>
      <p:sp>
        <p:nvSpPr>
          <p:cNvPr id="36" name="Text Placeholder 11"/>
          <p:cNvSpPr>
            <a:spLocks noGrp="1"/>
          </p:cNvSpPr>
          <p:nvPr>
            <p:ph type="body" sz="quarter" idx="26" hasCustomPrompt="1"/>
          </p:nvPr>
        </p:nvSpPr>
        <p:spPr>
          <a:xfrm>
            <a:off x="3315922" y="1788577"/>
            <a:ext cx="957031" cy="305932"/>
          </a:xfrm>
          <a:prstGeom prst="rect">
            <a:avLst/>
          </a:prstGeom>
        </p:spPr>
        <p:txBody>
          <a:bodyPr/>
          <a:lstStyle>
            <a:lvl1pPr marL="0" indent="0">
              <a:spcBef>
                <a:spcPts val="0"/>
              </a:spcBef>
              <a:buNone/>
              <a:defRPr sz="1400" baseline="0">
                <a:solidFill>
                  <a:schemeClr val="bg1"/>
                </a:solidFill>
                <a:latin typeface="Arial" charset="0"/>
                <a:ea typeface="Arial" charset="0"/>
                <a:cs typeface="Arial" charset="0"/>
              </a:defRPr>
            </a:lvl1pPr>
          </a:lstStyle>
          <a:p>
            <a:pPr lvl="0"/>
            <a:r>
              <a:rPr lang="en-US" dirty="0"/>
              <a:t>Text Field</a:t>
            </a:r>
          </a:p>
        </p:txBody>
      </p:sp>
      <p:sp>
        <p:nvSpPr>
          <p:cNvPr id="37" name="Text Placeholder 11"/>
          <p:cNvSpPr>
            <a:spLocks noGrp="1"/>
          </p:cNvSpPr>
          <p:nvPr>
            <p:ph type="body" sz="quarter" idx="27" hasCustomPrompt="1"/>
          </p:nvPr>
        </p:nvSpPr>
        <p:spPr>
          <a:xfrm>
            <a:off x="4281439" y="1782412"/>
            <a:ext cx="1397615" cy="305932"/>
          </a:xfrm>
          <a:prstGeom prst="rect">
            <a:avLst/>
          </a:prstGeom>
        </p:spPr>
        <p:txBody>
          <a:bodyPr/>
          <a:lstStyle>
            <a:lvl1pPr marL="0" indent="0">
              <a:spcBef>
                <a:spcPts val="0"/>
              </a:spcBef>
              <a:buNone/>
              <a:defRPr sz="1400" baseline="0">
                <a:solidFill>
                  <a:schemeClr val="bg1"/>
                </a:solidFill>
                <a:latin typeface="Arial" charset="0"/>
                <a:ea typeface="Arial" charset="0"/>
                <a:cs typeface="Arial" charset="0"/>
              </a:defRPr>
            </a:lvl1pPr>
          </a:lstStyle>
          <a:p>
            <a:pPr lvl="0"/>
            <a:r>
              <a:rPr lang="en-US" dirty="0"/>
              <a:t>Text Field</a:t>
            </a:r>
          </a:p>
        </p:txBody>
      </p:sp>
      <p:sp>
        <p:nvSpPr>
          <p:cNvPr id="38" name="Text Placeholder 11"/>
          <p:cNvSpPr>
            <a:spLocks noGrp="1"/>
          </p:cNvSpPr>
          <p:nvPr>
            <p:ph type="body" sz="quarter" idx="28" hasCustomPrompt="1"/>
          </p:nvPr>
        </p:nvSpPr>
        <p:spPr>
          <a:xfrm>
            <a:off x="5683463" y="1782412"/>
            <a:ext cx="1397615" cy="305932"/>
          </a:xfrm>
          <a:prstGeom prst="rect">
            <a:avLst/>
          </a:prstGeom>
        </p:spPr>
        <p:txBody>
          <a:bodyPr/>
          <a:lstStyle>
            <a:lvl1pPr marL="0" indent="0">
              <a:spcBef>
                <a:spcPts val="0"/>
              </a:spcBef>
              <a:buNone/>
              <a:defRPr sz="1400" baseline="0">
                <a:solidFill>
                  <a:schemeClr val="bg1"/>
                </a:solidFill>
                <a:latin typeface="Arial" charset="0"/>
                <a:ea typeface="Arial" charset="0"/>
                <a:cs typeface="Arial" charset="0"/>
              </a:defRPr>
            </a:lvl1pPr>
          </a:lstStyle>
          <a:p>
            <a:pPr lvl="0"/>
            <a:r>
              <a:rPr lang="en-US" dirty="0"/>
              <a:t>Text Field</a:t>
            </a:r>
          </a:p>
        </p:txBody>
      </p:sp>
      <p:sp>
        <p:nvSpPr>
          <p:cNvPr id="39" name="Text Placeholder 11"/>
          <p:cNvSpPr>
            <a:spLocks noGrp="1"/>
          </p:cNvSpPr>
          <p:nvPr>
            <p:ph type="body" sz="quarter" idx="29" hasCustomPrompt="1"/>
          </p:nvPr>
        </p:nvSpPr>
        <p:spPr>
          <a:xfrm>
            <a:off x="7068158" y="1782412"/>
            <a:ext cx="1679839" cy="305932"/>
          </a:xfrm>
          <a:prstGeom prst="rect">
            <a:avLst/>
          </a:prstGeom>
        </p:spPr>
        <p:txBody>
          <a:bodyPr/>
          <a:lstStyle>
            <a:lvl1pPr marL="0" indent="0">
              <a:spcBef>
                <a:spcPts val="0"/>
              </a:spcBef>
              <a:buNone/>
              <a:defRPr sz="1400" baseline="0">
                <a:solidFill>
                  <a:schemeClr val="bg1"/>
                </a:solidFill>
                <a:latin typeface="Arial" charset="0"/>
                <a:ea typeface="Arial" charset="0"/>
                <a:cs typeface="Arial" charset="0"/>
              </a:defRPr>
            </a:lvl1pPr>
          </a:lstStyle>
          <a:p>
            <a:pPr lvl="0"/>
            <a:r>
              <a:rPr lang="en-US" dirty="0"/>
              <a:t>Text Field</a:t>
            </a:r>
          </a:p>
        </p:txBody>
      </p:sp>
      <p:sp>
        <p:nvSpPr>
          <p:cNvPr id="40" name="Text Placeholder 25"/>
          <p:cNvSpPr>
            <a:spLocks noGrp="1"/>
          </p:cNvSpPr>
          <p:nvPr>
            <p:ph type="body" sz="quarter" idx="30" hasCustomPrompt="1"/>
          </p:nvPr>
        </p:nvSpPr>
        <p:spPr>
          <a:xfrm>
            <a:off x="414000" y="6035675"/>
            <a:ext cx="3858953" cy="223676"/>
          </a:xfrm>
          <a:prstGeom prst="rect">
            <a:avLst/>
          </a:prstGeom>
        </p:spPr>
        <p:txBody>
          <a:bodyPr/>
          <a:lstStyle>
            <a:lvl1pPr marL="0" indent="0">
              <a:buNone/>
              <a:defRPr sz="1400" b="1" i="0" baseline="0">
                <a:solidFill>
                  <a:schemeClr val="bg1"/>
                </a:solidFill>
                <a:latin typeface="Arial" charset="0"/>
                <a:ea typeface="Arial" charset="0"/>
                <a:cs typeface="Arial" charset="0"/>
              </a:defRPr>
            </a:lvl1pPr>
          </a:lstStyle>
          <a:p>
            <a:pPr lvl="0"/>
            <a:r>
              <a:rPr lang="en-US" dirty="0"/>
              <a:t>Total field</a:t>
            </a:r>
          </a:p>
        </p:txBody>
      </p:sp>
      <p:sp>
        <p:nvSpPr>
          <p:cNvPr id="25"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672547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s">
    <p:spTree>
      <p:nvGrpSpPr>
        <p:cNvPr id="1" name=""/>
        <p:cNvGrpSpPr/>
        <p:nvPr/>
      </p:nvGrpSpPr>
      <p:grpSpPr>
        <a:xfrm>
          <a:off x="0" y="0"/>
          <a:ext cx="0" cy="0"/>
          <a:chOff x="0" y="0"/>
          <a:chExt cx="0" cy="0"/>
        </a:xfrm>
      </p:grpSpPr>
      <p:cxnSp>
        <p:nvCxnSpPr>
          <p:cNvPr id="12" name="Straight Connector 11"/>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graphicFrame>
        <p:nvGraphicFramePr>
          <p:cNvPr id="5" name="Chart 4"/>
          <p:cNvGraphicFramePr/>
          <p:nvPr userDrawn="1">
            <p:extLst>
              <p:ext uri="{D42A27DB-BD31-4B8C-83A1-F6EECF244321}">
                <p14:modId xmlns:p14="http://schemas.microsoft.com/office/powerpoint/2010/main" val="73550072"/>
              </p:ext>
            </p:extLst>
          </p:nvPr>
        </p:nvGraphicFramePr>
        <p:xfrm>
          <a:off x="312398" y="2232453"/>
          <a:ext cx="2581826" cy="3084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userDrawn="1">
            <p:extLst>
              <p:ext uri="{D42A27DB-BD31-4B8C-83A1-F6EECF244321}">
                <p14:modId xmlns:p14="http://schemas.microsoft.com/office/powerpoint/2010/main" val="1700389073"/>
              </p:ext>
            </p:extLst>
          </p:nvPr>
        </p:nvGraphicFramePr>
        <p:xfrm>
          <a:off x="-3647993" y="3632200"/>
          <a:ext cx="2700001"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userDrawn="1"/>
        </p:nvSpPr>
        <p:spPr>
          <a:xfrm>
            <a:off x="6344988" y="-106628"/>
            <a:ext cx="2160000" cy="2160000"/>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Text Placeholder 27"/>
          <p:cNvSpPr>
            <a:spLocks noGrp="1"/>
          </p:cNvSpPr>
          <p:nvPr>
            <p:ph type="body" sz="quarter" idx="14"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latin typeface="Arial" charset="0"/>
                <a:ea typeface="Arial" charset="0"/>
                <a:cs typeface="Arial" charset="0"/>
              </a:rPr>
              <a:t>TITLE</a:t>
            </a:r>
            <a:endParaRPr lang="en-US" sz="2100" b="1" dirty="0">
              <a:solidFill>
                <a:srgbClr val="00462D"/>
              </a:solidFill>
              <a:effectLst/>
              <a:latin typeface="Arial" charset="0"/>
              <a:ea typeface="Arial" charset="0"/>
              <a:cs typeface="Arial" charset="0"/>
            </a:endParaRPr>
          </a:p>
        </p:txBody>
      </p:sp>
      <p:sp>
        <p:nvSpPr>
          <p:cNvPr id="15" name="Text Placeholder 14"/>
          <p:cNvSpPr>
            <a:spLocks noGrp="1"/>
          </p:cNvSpPr>
          <p:nvPr>
            <p:ph type="body" sz="quarter" idx="15" hasCustomPrompt="1"/>
          </p:nvPr>
        </p:nvSpPr>
        <p:spPr>
          <a:xfrm>
            <a:off x="308542" y="1301750"/>
            <a:ext cx="5398576" cy="36618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777776"/>
                </a:solidFill>
                <a:latin typeface="Arial" charset="0"/>
                <a:ea typeface="Arial" charset="0"/>
                <a:cs typeface="Arial" charset="0"/>
              </a:rPr>
              <a:t>Text Field</a:t>
            </a:r>
          </a:p>
        </p:txBody>
      </p:sp>
      <p:graphicFrame>
        <p:nvGraphicFramePr>
          <p:cNvPr id="18" name="Chart 17"/>
          <p:cNvGraphicFramePr/>
          <p:nvPr userDrawn="1">
            <p:extLst>
              <p:ext uri="{D42A27DB-BD31-4B8C-83A1-F6EECF244321}">
                <p14:modId xmlns:p14="http://schemas.microsoft.com/office/powerpoint/2010/main" val="73550072"/>
              </p:ext>
            </p:extLst>
          </p:nvPr>
        </p:nvGraphicFramePr>
        <p:xfrm>
          <a:off x="2833177" y="2232453"/>
          <a:ext cx="2581826" cy="3084613"/>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20"/>
          <p:cNvSpPr>
            <a:spLocks noGrp="1"/>
          </p:cNvSpPr>
          <p:nvPr>
            <p:ph type="body" sz="quarter" idx="16" hasCustomPrompt="1"/>
          </p:nvPr>
        </p:nvSpPr>
        <p:spPr>
          <a:xfrm>
            <a:off x="-3726892" y="-420435"/>
            <a:ext cx="3405237" cy="3637768"/>
          </a:xfrm>
          <a:prstGeom prst="rect">
            <a:avLst/>
          </a:prstGeom>
        </p:spPr>
        <p:txBody>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chart over top of green chart with all information (doughnut pie chart style 1). In proper fonts (Ariel - Bold 14pt for the title and Ariel - Regular  12pt for bottom info) write in the information to look like below.</a:t>
            </a:r>
          </a:p>
        </p:txBody>
      </p:sp>
      <p:sp>
        <p:nvSpPr>
          <p:cNvPr id="22" name="Text Placeholder 90"/>
          <p:cNvSpPr>
            <a:spLocks noGrp="1"/>
          </p:cNvSpPr>
          <p:nvPr>
            <p:ph type="body" sz="quarter" idx="17" hasCustomPrompt="1"/>
          </p:nvPr>
        </p:nvSpPr>
        <p:spPr>
          <a:xfrm>
            <a:off x="5539189" y="2506642"/>
            <a:ext cx="3162172" cy="234791"/>
          </a:xfrm>
          <a:prstGeom prst="rect">
            <a:avLst/>
          </a:prstGeom>
        </p:spPr>
        <p:txBody>
          <a:bodyPr anchor="t"/>
          <a:lstStyle>
            <a:lvl1pPr marL="0" indent="0" algn="l">
              <a:spcBef>
                <a:spcPts val="0"/>
              </a:spcBef>
              <a:buNone/>
              <a:defRPr sz="1400" b="1" i="0" baseline="0">
                <a:solidFill>
                  <a:srgbClr val="4AA241"/>
                </a:solidFill>
                <a:latin typeface="Arial" charset="0"/>
                <a:ea typeface="Arial" charset="0"/>
                <a:cs typeface="Arial" charset="0"/>
              </a:defRPr>
            </a:lvl1pPr>
          </a:lstStyle>
          <a:p>
            <a:r>
              <a:rPr lang="en-US" sz="1400" b="1" i="0" dirty="0">
                <a:solidFill>
                  <a:srgbClr val="777776"/>
                </a:solidFill>
                <a:latin typeface="Arial" charset="0"/>
                <a:ea typeface="Arial" charset="0"/>
                <a:cs typeface="Arial" charset="0"/>
              </a:rPr>
              <a:t>Title</a:t>
            </a:r>
            <a:endParaRPr lang="en-US" sz="1600" dirty="0">
              <a:solidFill>
                <a:srgbClr val="777776"/>
              </a:solidFill>
              <a:latin typeface="Arial" charset="0"/>
              <a:ea typeface="Arial" charset="0"/>
              <a:cs typeface="Arial" charset="0"/>
            </a:endParaRPr>
          </a:p>
        </p:txBody>
      </p:sp>
      <p:sp>
        <p:nvSpPr>
          <p:cNvPr id="23" name="Text Placeholder 17"/>
          <p:cNvSpPr>
            <a:spLocks noGrp="1"/>
          </p:cNvSpPr>
          <p:nvPr>
            <p:ph type="body" sz="quarter" idx="29" hasCustomPrompt="1"/>
          </p:nvPr>
        </p:nvSpPr>
        <p:spPr>
          <a:xfrm>
            <a:off x="5565570" y="2762042"/>
            <a:ext cx="3161575" cy="1108466"/>
          </a:xfrm>
          <a:prstGeom prst="rect">
            <a:avLst/>
          </a:prstGeom>
        </p:spPr>
        <p:txBody>
          <a:bodyPr/>
          <a:lstStyle>
            <a:lvl1pPr>
              <a:defRPr sz="1400" b="0" i="0" baseline="0">
                <a:solidFill>
                  <a:srgbClr val="777776"/>
                </a:solidFill>
                <a:latin typeface="Arial" charset="0"/>
                <a:ea typeface="Arial" charset="0"/>
                <a:cs typeface="Arial" charset="0"/>
              </a:defRPr>
            </a:lvl1pPr>
          </a:lstStyle>
          <a:p>
            <a:pPr lvl="0"/>
            <a:r>
              <a:rPr lang="en-US" dirty="0"/>
              <a:t>Text</a:t>
            </a:r>
          </a:p>
          <a:p>
            <a:pPr lvl="0"/>
            <a:r>
              <a:rPr lang="en-US" dirty="0"/>
              <a:t>Text</a:t>
            </a:r>
          </a:p>
          <a:p>
            <a:pPr lvl="0"/>
            <a:r>
              <a:rPr lang="en-US" dirty="0"/>
              <a:t>Text</a:t>
            </a:r>
          </a:p>
        </p:txBody>
      </p:sp>
      <p:sp>
        <p:nvSpPr>
          <p:cNvPr id="24" name="Text Placeholder 90"/>
          <p:cNvSpPr>
            <a:spLocks noGrp="1"/>
          </p:cNvSpPr>
          <p:nvPr>
            <p:ph type="body" sz="quarter" idx="30" hasCustomPrompt="1"/>
          </p:nvPr>
        </p:nvSpPr>
        <p:spPr>
          <a:xfrm>
            <a:off x="5591384" y="4017565"/>
            <a:ext cx="3162172" cy="234791"/>
          </a:xfrm>
          <a:prstGeom prst="rect">
            <a:avLst/>
          </a:prstGeom>
        </p:spPr>
        <p:txBody>
          <a:bodyPr anchor="t"/>
          <a:lstStyle>
            <a:lvl1pPr marL="0" indent="0" algn="l">
              <a:spcBef>
                <a:spcPts val="0"/>
              </a:spcBef>
              <a:buNone/>
              <a:defRPr sz="1400" b="1" i="0" baseline="0">
                <a:solidFill>
                  <a:srgbClr val="4AA241"/>
                </a:solidFill>
                <a:latin typeface="Arial" charset="0"/>
                <a:ea typeface="Arial" charset="0"/>
                <a:cs typeface="Arial" charset="0"/>
              </a:defRPr>
            </a:lvl1pPr>
          </a:lstStyle>
          <a:p>
            <a:r>
              <a:rPr lang="en-US" sz="1400" b="1" i="0" dirty="0">
                <a:solidFill>
                  <a:srgbClr val="777776"/>
                </a:solidFill>
                <a:latin typeface="Arial" charset="0"/>
                <a:ea typeface="Arial" charset="0"/>
                <a:cs typeface="Arial" charset="0"/>
              </a:rPr>
              <a:t>Title</a:t>
            </a:r>
            <a:endParaRPr lang="en-US" sz="1600" dirty="0">
              <a:solidFill>
                <a:srgbClr val="777776"/>
              </a:solidFill>
              <a:latin typeface="Arial" charset="0"/>
              <a:ea typeface="Arial" charset="0"/>
              <a:cs typeface="Arial" charset="0"/>
            </a:endParaRPr>
          </a:p>
        </p:txBody>
      </p:sp>
      <p:sp>
        <p:nvSpPr>
          <p:cNvPr id="25" name="Text Placeholder 17"/>
          <p:cNvSpPr>
            <a:spLocks noGrp="1"/>
          </p:cNvSpPr>
          <p:nvPr>
            <p:ph type="body" sz="quarter" idx="31" hasCustomPrompt="1"/>
          </p:nvPr>
        </p:nvSpPr>
        <p:spPr>
          <a:xfrm>
            <a:off x="5617765" y="4272965"/>
            <a:ext cx="3161575" cy="1108466"/>
          </a:xfrm>
          <a:prstGeom prst="rect">
            <a:avLst/>
          </a:prstGeom>
        </p:spPr>
        <p:txBody>
          <a:bodyPr/>
          <a:lstStyle>
            <a:lvl1pPr>
              <a:defRPr sz="1400" b="0" i="0" baseline="0">
                <a:solidFill>
                  <a:srgbClr val="777776"/>
                </a:solidFill>
                <a:latin typeface="Arial" charset="0"/>
                <a:ea typeface="Arial" charset="0"/>
                <a:cs typeface="Arial" charset="0"/>
              </a:defRPr>
            </a:lvl1pPr>
          </a:lstStyle>
          <a:p>
            <a:pPr lvl="0"/>
            <a:r>
              <a:rPr lang="en-US" dirty="0"/>
              <a:t>Text</a:t>
            </a:r>
          </a:p>
          <a:p>
            <a:pPr lvl="0"/>
            <a:r>
              <a:rPr lang="en-US" dirty="0"/>
              <a:t>Text</a:t>
            </a:r>
          </a:p>
          <a:p>
            <a:pPr lvl="0"/>
            <a:r>
              <a:rPr lang="en-US" dirty="0"/>
              <a:t>Text</a:t>
            </a:r>
          </a:p>
        </p:txBody>
      </p:sp>
      <p:sp>
        <p:nvSpPr>
          <p:cNvPr id="27" name="Text Placeholder 26"/>
          <p:cNvSpPr>
            <a:spLocks noGrp="1"/>
          </p:cNvSpPr>
          <p:nvPr>
            <p:ph type="body" sz="quarter" idx="32" hasCustomPrompt="1"/>
          </p:nvPr>
        </p:nvSpPr>
        <p:spPr>
          <a:xfrm>
            <a:off x="307975" y="1038225"/>
            <a:ext cx="5399088" cy="263525"/>
          </a:xfrm>
          <a:prstGeom prst="rect">
            <a:avLst/>
          </a:prstGeom>
        </p:spPr>
        <p:txBody>
          <a:bodyPr/>
          <a:lstStyle>
            <a:lvl1pPr marL="0" indent="0">
              <a:buNone/>
              <a:defRPr sz="1800"/>
            </a:lvl1pPr>
          </a:lstStyle>
          <a:p>
            <a:pPr lvl="0"/>
            <a:r>
              <a:rPr lang="en-US" b="1" dirty="0">
                <a:solidFill>
                  <a:srgbClr val="777776"/>
                </a:solidFill>
                <a:latin typeface="Arial" charset="0"/>
                <a:ea typeface="Arial" charset="0"/>
                <a:cs typeface="Arial" charset="0"/>
              </a:rPr>
              <a:t>Title</a:t>
            </a:r>
            <a:endParaRPr lang="en-US" dirty="0"/>
          </a:p>
        </p:txBody>
      </p:sp>
      <p:sp>
        <p:nvSpPr>
          <p:cNvPr id="29" name="Text Placeholder 28"/>
          <p:cNvSpPr>
            <a:spLocks noGrp="1"/>
          </p:cNvSpPr>
          <p:nvPr>
            <p:ph type="body" sz="quarter" idx="33" hasCustomPrompt="1"/>
          </p:nvPr>
        </p:nvSpPr>
        <p:spPr>
          <a:xfrm>
            <a:off x="6345238" y="280349"/>
            <a:ext cx="2159000" cy="757876"/>
          </a:xfrm>
          <a:prstGeom prst="rect">
            <a:avLst/>
          </a:prstGeom>
        </p:spPr>
        <p:txBody>
          <a:bodyPr anchor="ctr"/>
          <a:lstStyle>
            <a:lvl1pPr marL="0" indent="0" algn="ctr">
              <a:buNone/>
              <a:defRPr sz="6000" b="1" i="0">
                <a:solidFill>
                  <a:srgbClr val="00462D"/>
                </a:solidFill>
                <a:latin typeface="Arial Black" charset="0"/>
                <a:ea typeface="Arial Black" charset="0"/>
                <a:cs typeface="Arial Black" charset="0"/>
              </a:defRPr>
            </a:lvl1pPr>
          </a:lstStyle>
          <a:p>
            <a:pPr lvl="0"/>
            <a:r>
              <a:rPr lang="en-US" dirty="0"/>
              <a:t>XX</a:t>
            </a:r>
          </a:p>
        </p:txBody>
      </p:sp>
      <p:sp>
        <p:nvSpPr>
          <p:cNvPr id="30" name="Text Placeholder 35"/>
          <p:cNvSpPr>
            <a:spLocks noGrp="1"/>
          </p:cNvSpPr>
          <p:nvPr>
            <p:ph type="body" sz="quarter" idx="34" hasCustomPrompt="1"/>
          </p:nvPr>
        </p:nvSpPr>
        <p:spPr>
          <a:xfrm>
            <a:off x="6344488" y="962398"/>
            <a:ext cx="2159750" cy="864733"/>
          </a:xfrm>
          <a:prstGeom prst="rect">
            <a:avLst/>
          </a:prstGeom>
        </p:spPr>
        <p:txBody>
          <a:bodyPr anchor="t"/>
          <a:lstStyle>
            <a:lvl1pPr marL="0" indent="0" algn="ctr">
              <a:spcBef>
                <a:spcPts val="0"/>
              </a:spcBef>
              <a:buNone/>
              <a:defRPr sz="1200" b="1" i="0" baseline="0">
                <a:solidFill>
                  <a:srgbClr val="00462D"/>
                </a:solidFill>
                <a:latin typeface="Arial" charset="0"/>
                <a:ea typeface="Arial" charset="0"/>
                <a:cs typeface="Arial" charset="0"/>
              </a:defRPr>
            </a:lvl1pPr>
          </a:lstStyle>
          <a:p>
            <a:pPr algn="ctr"/>
            <a:r>
              <a:rPr lang="en-US" sz="1200" b="1" dirty="0">
                <a:solidFill>
                  <a:srgbClr val="00462D"/>
                </a:solidFill>
                <a:latin typeface="Arial" charset="0"/>
                <a:ea typeface="Arial" charset="0"/>
                <a:cs typeface="Arial" charset="0"/>
              </a:rPr>
              <a:t>Text Field</a:t>
            </a:r>
          </a:p>
        </p:txBody>
      </p:sp>
      <p:sp>
        <p:nvSpPr>
          <p:cNvPr id="19"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5792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cxnSp>
        <p:nvCxnSpPr>
          <p:cNvPr id="9" name="Straight Connector 8"/>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0" name="Oval 9"/>
          <p:cNvSpPr/>
          <p:nvPr userDrawn="1"/>
        </p:nvSpPr>
        <p:spPr>
          <a:xfrm>
            <a:off x="6344988" y="-106628"/>
            <a:ext cx="2160000" cy="2160000"/>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Text Placeholder 27"/>
          <p:cNvSpPr>
            <a:spLocks noGrp="1"/>
          </p:cNvSpPr>
          <p:nvPr>
            <p:ph type="body" sz="quarter" idx="14"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latin typeface="Arial" charset="0"/>
                <a:ea typeface="Arial" charset="0"/>
                <a:cs typeface="Arial" charset="0"/>
              </a:rPr>
              <a:t>TITLE</a:t>
            </a:r>
            <a:endParaRPr lang="en-US" sz="2100" b="1" dirty="0">
              <a:solidFill>
                <a:srgbClr val="00462D"/>
              </a:solidFill>
              <a:effectLst/>
              <a:latin typeface="Arial" charset="0"/>
              <a:ea typeface="Arial" charset="0"/>
              <a:cs typeface="Arial" charset="0"/>
            </a:endParaRPr>
          </a:p>
        </p:txBody>
      </p:sp>
      <p:sp>
        <p:nvSpPr>
          <p:cNvPr id="12" name="Text Placeholder 14"/>
          <p:cNvSpPr>
            <a:spLocks noGrp="1"/>
          </p:cNvSpPr>
          <p:nvPr>
            <p:ph type="body" sz="quarter" idx="15" hasCustomPrompt="1"/>
          </p:nvPr>
        </p:nvSpPr>
        <p:spPr>
          <a:xfrm>
            <a:off x="308542" y="1301750"/>
            <a:ext cx="5398576" cy="36618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777776"/>
                </a:solidFill>
                <a:latin typeface="Arial" charset="0"/>
                <a:ea typeface="Arial" charset="0"/>
                <a:cs typeface="Arial" charset="0"/>
              </a:rPr>
              <a:t>Text Field</a:t>
            </a:r>
          </a:p>
        </p:txBody>
      </p:sp>
      <p:sp>
        <p:nvSpPr>
          <p:cNvPr id="13" name="Text Placeholder 90"/>
          <p:cNvSpPr>
            <a:spLocks noGrp="1"/>
          </p:cNvSpPr>
          <p:nvPr>
            <p:ph type="body" sz="quarter" idx="17" hasCustomPrompt="1"/>
          </p:nvPr>
        </p:nvSpPr>
        <p:spPr>
          <a:xfrm>
            <a:off x="5539189" y="2506642"/>
            <a:ext cx="3162172" cy="234791"/>
          </a:xfrm>
          <a:prstGeom prst="rect">
            <a:avLst/>
          </a:prstGeom>
        </p:spPr>
        <p:txBody>
          <a:bodyPr anchor="t"/>
          <a:lstStyle>
            <a:lvl1pPr marL="0" indent="0" algn="l">
              <a:spcBef>
                <a:spcPts val="0"/>
              </a:spcBef>
              <a:buNone/>
              <a:defRPr sz="1400" b="1" i="0" baseline="0">
                <a:solidFill>
                  <a:srgbClr val="4AA241"/>
                </a:solidFill>
                <a:latin typeface="Arial" charset="0"/>
                <a:ea typeface="Arial" charset="0"/>
                <a:cs typeface="Arial" charset="0"/>
              </a:defRPr>
            </a:lvl1pPr>
          </a:lstStyle>
          <a:p>
            <a:r>
              <a:rPr lang="en-US" sz="1400" b="1" i="0" dirty="0">
                <a:solidFill>
                  <a:srgbClr val="777776"/>
                </a:solidFill>
                <a:latin typeface="Arial" charset="0"/>
                <a:ea typeface="Arial" charset="0"/>
                <a:cs typeface="Arial" charset="0"/>
              </a:rPr>
              <a:t>Title</a:t>
            </a:r>
            <a:endParaRPr lang="en-US" sz="1600" dirty="0">
              <a:solidFill>
                <a:srgbClr val="777776"/>
              </a:solidFill>
              <a:latin typeface="Arial" charset="0"/>
              <a:ea typeface="Arial" charset="0"/>
              <a:cs typeface="Arial" charset="0"/>
            </a:endParaRPr>
          </a:p>
        </p:txBody>
      </p:sp>
      <p:sp>
        <p:nvSpPr>
          <p:cNvPr id="14" name="Text Placeholder 17"/>
          <p:cNvSpPr>
            <a:spLocks noGrp="1"/>
          </p:cNvSpPr>
          <p:nvPr>
            <p:ph type="body" sz="quarter" idx="29" hasCustomPrompt="1"/>
          </p:nvPr>
        </p:nvSpPr>
        <p:spPr>
          <a:xfrm>
            <a:off x="5580560" y="2762042"/>
            <a:ext cx="3161575" cy="1108466"/>
          </a:xfrm>
          <a:prstGeom prst="rect">
            <a:avLst/>
          </a:prstGeom>
        </p:spPr>
        <p:txBody>
          <a:bodyPr/>
          <a:lstStyle>
            <a:lvl1pPr>
              <a:defRPr sz="1400" b="0" i="0" baseline="0">
                <a:solidFill>
                  <a:srgbClr val="777776"/>
                </a:solidFill>
                <a:latin typeface="Arial" charset="0"/>
                <a:ea typeface="Arial" charset="0"/>
                <a:cs typeface="Arial" charset="0"/>
              </a:defRPr>
            </a:lvl1pPr>
          </a:lstStyle>
          <a:p>
            <a:pPr lvl="0"/>
            <a:r>
              <a:rPr lang="en-US" dirty="0"/>
              <a:t>Text</a:t>
            </a:r>
          </a:p>
          <a:p>
            <a:pPr lvl="0"/>
            <a:r>
              <a:rPr lang="en-US" dirty="0"/>
              <a:t>Text</a:t>
            </a:r>
          </a:p>
          <a:p>
            <a:pPr lvl="0"/>
            <a:r>
              <a:rPr lang="en-US" dirty="0"/>
              <a:t>Text</a:t>
            </a:r>
          </a:p>
        </p:txBody>
      </p:sp>
      <p:sp>
        <p:nvSpPr>
          <p:cNvPr id="15" name="Text Placeholder 90"/>
          <p:cNvSpPr>
            <a:spLocks noGrp="1"/>
          </p:cNvSpPr>
          <p:nvPr>
            <p:ph type="body" sz="quarter" idx="30" hasCustomPrompt="1"/>
          </p:nvPr>
        </p:nvSpPr>
        <p:spPr>
          <a:xfrm>
            <a:off x="5591384" y="4017565"/>
            <a:ext cx="3162172" cy="234791"/>
          </a:xfrm>
          <a:prstGeom prst="rect">
            <a:avLst/>
          </a:prstGeom>
        </p:spPr>
        <p:txBody>
          <a:bodyPr anchor="t"/>
          <a:lstStyle>
            <a:lvl1pPr marL="0" indent="0" algn="l">
              <a:spcBef>
                <a:spcPts val="0"/>
              </a:spcBef>
              <a:buNone/>
              <a:defRPr sz="1400" b="1" i="0" baseline="0">
                <a:solidFill>
                  <a:srgbClr val="4AA241"/>
                </a:solidFill>
                <a:latin typeface="Arial" charset="0"/>
                <a:ea typeface="Arial" charset="0"/>
                <a:cs typeface="Arial" charset="0"/>
              </a:defRPr>
            </a:lvl1pPr>
          </a:lstStyle>
          <a:p>
            <a:r>
              <a:rPr lang="en-US" sz="1400" b="1" i="0" dirty="0">
                <a:solidFill>
                  <a:srgbClr val="777776"/>
                </a:solidFill>
                <a:latin typeface="Arial" charset="0"/>
                <a:ea typeface="Arial" charset="0"/>
                <a:cs typeface="Arial" charset="0"/>
              </a:rPr>
              <a:t>Title</a:t>
            </a:r>
            <a:endParaRPr lang="en-US" sz="1600" dirty="0">
              <a:solidFill>
                <a:srgbClr val="777776"/>
              </a:solidFill>
              <a:latin typeface="Arial" charset="0"/>
              <a:ea typeface="Arial" charset="0"/>
              <a:cs typeface="Arial" charset="0"/>
            </a:endParaRPr>
          </a:p>
        </p:txBody>
      </p:sp>
      <p:sp>
        <p:nvSpPr>
          <p:cNvPr id="16" name="Text Placeholder 17"/>
          <p:cNvSpPr>
            <a:spLocks noGrp="1"/>
          </p:cNvSpPr>
          <p:nvPr>
            <p:ph type="body" sz="quarter" idx="31" hasCustomPrompt="1"/>
          </p:nvPr>
        </p:nvSpPr>
        <p:spPr>
          <a:xfrm>
            <a:off x="5617765" y="4272965"/>
            <a:ext cx="3161575" cy="1108466"/>
          </a:xfrm>
          <a:prstGeom prst="rect">
            <a:avLst/>
          </a:prstGeom>
        </p:spPr>
        <p:txBody>
          <a:bodyPr/>
          <a:lstStyle>
            <a:lvl1pPr>
              <a:defRPr sz="1400" b="0" i="0" baseline="0">
                <a:solidFill>
                  <a:srgbClr val="777776"/>
                </a:solidFill>
                <a:latin typeface="Arial" charset="0"/>
                <a:ea typeface="Arial" charset="0"/>
                <a:cs typeface="Arial" charset="0"/>
              </a:defRPr>
            </a:lvl1pPr>
          </a:lstStyle>
          <a:p>
            <a:pPr lvl="0"/>
            <a:r>
              <a:rPr lang="en-US" dirty="0"/>
              <a:t>Text</a:t>
            </a:r>
          </a:p>
          <a:p>
            <a:pPr lvl="0"/>
            <a:r>
              <a:rPr lang="en-US" dirty="0"/>
              <a:t>Text</a:t>
            </a:r>
          </a:p>
          <a:p>
            <a:pPr lvl="0"/>
            <a:r>
              <a:rPr lang="en-US" dirty="0"/>
              <a:t>Text</a:t>
            </a:r>
          </a:p>
        </p:txBody>
      </p:sp>
      <p:sp>
        <p:nvSpPr>
          <p:cNvPr id="17" name="Text Placeholder 26"/>
          <p:cNvSpPr>
            <a:spLocks noGrp="1"/>
          </p:cNvSpPr>
          <p:nvPr>
            <p:ph type="body" sz="quarter" idx="32" hasCustomPrompt="1"/>
          </p:nvPr>
        </p:nvSpPr>
        <p:spPr>
          <a:xfrm>
            <a:off x="307975" y="1038225"/>
            <a:ext cx="5399088" cy="263525"/>
          </a:xfrm>
          <a:prstGeom prst="rect">
            <a:avLst/>
          </a:prstGeom>
        </p:spPr>
        <p:txBody>
          <a:bodyPr/>
          <a:lstStyle>
            <a:lvl1pPr marL="0" indent="0">
              <a:buNone/>
              <a:defRPr sz="1800"/>
            </a:lvl1pPr>
          </a:lstStyle>
          <a:p>
            <a:pPr lvl="0"/>
            <a:r>
              <a:rPr lang="en-US" b="1" dirty="0">
                <a:solidFill>
                  <a:srgbClr val="777776"/>
                </a:solidFill>
                <a:latin typeface="Arial" charset="0"/>
                <a:ea typeface="Arial" charset="0"/>
                <a:cs typeface="Arial" charset="0"/>
              </a:rPr>
              <a:t>Title</a:t>
            </a:r>
            <a:endParaRPr lang="en-US" dirty="0"/>
          </a:p>
        </p:txBody>
      </p:sp>
      <p:sp>
        <p:nvSpPr>
          <p:cNvPr id="18" name="Text Placeholder 28"/>
          <p:cNvSpPr>
            <a:spLocks noGrp="1"/>
          </p:cNvSpPr>
          <p:nvPr>
            <p:ph type="body" sz="quarter" idx="33" hasCustomPrompt="1"/>
          </p:nvPr>
        </p:nvSpPr>
        <p:spPr>
          <a:xfrm>
            <a:off x="6345238" y="280349"/>
            <a:ext cx="2159000" cy="757876"/>
          </a:xfrm>
          <a:prstGeom prst="rect">
            <a:avLst/>
          </a:prstGeom>
        </p:spPr>
        <p:txBody>
          <a:bodyPr anchor="ctr"/>
          <a:lstStyle>
            <a:lvl1pPr marL="0" indent="0" algn="ctr">
              <a:buNone/>
              <a:defRPr sz="6000" b="1" i="0">
                <a:solidFill>
                  <a:srgbClr val="00462D"/>
                </a:solidFill>
                <a:latin typeface="Arial Black" charset="0"/>
                <a:ea typeface="Arial Black" charset="0"/>
                <a:cs typeface="Arial Black" charset="0"/>
              </a:defRPr>
            </a:lvl1pPr>
          </a:lstStyle>
          <a:p>
            <a:pPr lvl="0"/>
            <a:r>
              <a:rPr lang="en-US" dirty="0"/>
              <a:t>XX</a:t>
            </a:r>
          </a:p>
        </p:txBody>
      </p:sp>
      <p:sp>
        <p:nvSpPr>
          <p:cNvPr id="19" name="Text Placeholder 35"/>
          <p:cNvSpPr>
            <a:spLocks noGrp="1"/>
          </p:cNvSpPr>
          <p:nvPr>
            <p:ph type="body" sz="quarter" idx="34" hasCustomPrompt="1"/>
          </p:nvPr>
        </p:nvSpPr>
        <p:spPr>
          <a:xfrm>
            <a:off x="6344488" y="962398"/>
            <a:ext cx="2159750" cy="864733"/>
          </a:xfrm>
          <a:prstGeom prst="rect">
            <a:avLst/>
          </a:prstGeom>
        </p:spPr>
        <p:txBody>
          <a:bodyPr anchor="t"/>
          <a:lstStyle>
            <a:lvl1pPr marL="0" indent="0" algn="ctr">
              <a:spcBef>
                <a:spcPts val="0"/>
              </a:spcBef>
              <a:buNone/>
              <a:defRPr sz="1200" b="1" i="0" baseline="0">
                <a:solidFill>
                  <a:srgbClr val="00462D"/>
                </a:solidFill>
                <a:latin typeface="Arial" charset="0"/>
                <a:ea typeface="Arial" charset="0"/>
                <a:cs typeface="Arial" charset="0"/>
              </a:defRPr>
            </a:lvl1pPr>
          </a:lstStyle>
          <a:p>
            <a:pPr algn="ctr"/>
            <a:r>
              <a:rPr lang="en-US" sz="1200" b="1" dirty="0">
                <a:solidFill>
                  <a:srgbClr val="00462D"/>
                </a:solidFill>
                <a:latin typeface="Arial" charset="0"/>
                <a:ea typeface="Arial" charset="0"/>
                <a:cs typeface="Arial" charset="0"/>
              </a:rPr>
              <a:t>CAPTION HEADING</a:t>
            </a:r>
            <a:br>
              <a:rPr lang="en-US" sz="1200" b="1" dirty="0">
                <a:solidFill>
                  <a:srgbClr val="00462D"/>
                </a:solidFill>
                <a:latin typeface="Arial" charset="0"/>
                <a:ea typeface="Arial" charset="0"/>
                <a:cs typeface="Arial" charset="0"/>
              </a:rPr>
            </a:br>
            <a:r>
              <a:rPr lang="en-US" sz="1200" b="1" dirty="0">
                <a:solidFill>
                  <a:srgbClr val="00462D"/>
                </a:solidFill>
                <a:latin typeface="Arial" charset="0"/>
                <a:ea typeface="Arial" charset="0"/>
                <a:cs typeface="Arial" charset="0"/>
              </a:rPr>
              <a:t>(additional copy)</a:t>
            </a:r>
          </a:p>
        </p:txBody>
      </p:sp>
      <p:sp>
        <p:nvSpPr>
          <p:cNvPr id="23" name="Text Placeholder 20"/>
          <p:cNvSpPr>
            <a:spLocks noGrp="1"/>
          </p:cNvSpPr>
          <p:nvPr>
            <p:ph type="body" sz="quarter" idx="16" hasCustomPrompt="1"/>
          </p:nvPr>
        </p:nvSpPr>
        <p:spPr>
          <a:xfrm>
            <a:off x="9416710" y="419216"/>
            <a:ext cx="3405237" cy="6646602"/>
          </a:xfrm>
          <a:prstGeom prst="rect">
            <a:avLst/>
          </a:prstGeom>
        </p:spPr>
        <p:txBody>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stacked column chart style 15 with all information. In proper fonts (Ariel - Bold 14pt for the title and Ariel - Regular  12pt for bottom info) write in the information and style to look like chart to left. Highlight charts (on left hand side) and pull over pressing shift to find out where your charts should go. Should look exactly like ones on left.</a:t>
            </a:r>
          </a:p>
        </p:txBody>
      </p:sp>
      <p:graphicFrame>
        <p:nvGraphicFramePr>
          <p:cNvPr id="28" name="Chart 27"/>
          <p:cNvGraphicFramePr/>
          <p:nvPr userDrawn="1">
            <p:extLst>
              <p:ext uri="{D42A27DB-BD31-4B8C-83A1-F6EECF244321}">
                <p14:modId xmlns:p14="http://schemas.microsoft.com/office/powerpoint/2010/main" val="1964994283"/>
              </p:ext>
            </p:extLst>
          </p:nvPr>
        </p:nvGraphicFramePr>
        <p:xfrm>
          <a:off x="-5267520" y="2091267"/>
          <a:ext cx="2520000" cy="322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28"/>
          <p:cNvGraphicFramePr/>
          <p:nvPr userDrawn="1">
            <p:extLst>
              <p:ext uri="{D42A27DB-BD31-4B8C-83A1-F6EECF244321}">
                <p14:modId xmlns:p14="http://schemas.microsoft.com/office/powerpoint/2010/main" val="68092241"/>
              </p:ext>
            </p:extLst>
          </p:nvPr>
        </p:nvGraphicFramePr>
        <p:xfrm>
          <a:off x="-2730452" y="2091267"/>
          <a:ext cx="2520000"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583875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cxnSp>
        <p:nvCxnSpPr>
          <p:cNvPr id="5" name="Straight Connector 4"/>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6" name="Oval 5"/>
          <p:cNvSpPr/>
          <p:nvPr userDrawn="1"/>
        </p:nvSpPr>
        <p:spPr>
          <a:xfrm>
            <a:off x="6344988" y="-106628"/>
            <a:ext cx="2160000" cy="2160000"/>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 Placeholder 27"/>
          <p:cNvSpPr>
            <a:spLocks noGrp="1"/>
          </p:cNvSpPr>
          <p:nvPr>
            <p:ph type="body" sz="quarter" idx="14"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latin typeface="Arial" charset="0"/>
                <a:ea typeface="Arial" charset="0"/>
                <a:cs typeface="Arial" charset="0"/>
              </a:rPr>
              <a:t>TITLE</a:t>
            </a:r>
            <a:endParaRPr lang="en-US" sz="2100" b="1" dirty="0">
              <a:solidFill>
                <a:srgbClr val="00462D"/>
              </a:solidFill>
              <a:effectLst/>
              <a:latin typeface="Arial" charset="0"/>
              <a:ea typeface="Arial" charset="0"/>
              <a:cs typeface="Arial" charset="0"/>
            </a:endParaRPr>
          </a:p>
        </p:txBody>
      </p:sp>
      <p:sp>
        <p:nvSpPr>
          <p:cNvPr id="8" name="Text Placeholder 14"/>
          <p:cNvSpPr>
            <a:spLocks noGrp="1"/>
          </p:cNvSpPr>
          <p:nvPr>
            <p:ph type="body" sz="quarter" idx="15" hasCustomPrompt="1"/>
          </p:nvPr>
        </p:nvSpPr>
        <p:spPr>
          <a:xfrm>
            <a:off x="308542" y="1301750"/>
            <a:ext cx="5398576" cy="36618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777776"/>
                </a:solidFill>
                <a:latin typeface="Arial" charset="0"/>
                <a:ea typeface="Arial" charset="0"/>
                <a:cs typeface="Arial" charset="0"/>
              </a:rPr>
              <a:t>Text field</a:t>
            </a:r>
          </a:p>
        </p:txBody>
      </p:sp>
      <p:sp>
        <p:nvSpPr>
          <p:cNvPr id="9" name="Text Placeholder 90"/>
          <p:cNvSpPr>
            <a:spLocks noGrp="1"/>
          </p:cNvSpPr>
          <p:nvPr>
            <p:ph type="body" sz="quarter" idx="17" hasCustomPrompt="1"/>
          </p:nvPr>
        </p:nvSpPr>
        <p:spPr>
          <a:xfrm>
            <a:off x="5539189" y="2506642"/>
            <a:ext cx="3162172" cy="234791"/>
          </a:xfrm>
          <a:prstGeom prst="rect">
            <a:avLst/>
          </a:prstGeom>
        </p:spPr>
        <p:txBody>
          <a:bodyPr anchor="t"/>
          <a:lstStyle>
            <a:lvl1pPr marL="0" indent="0" algn="l">
              <a:spcBef>
                <a:spcPts val="0"/>
              </a:spcBef>
              <a:buNone/>
              <a:defRPr sz="1400" b="1" i="0" baseline="0">
                <a:solidFill>
                  <a:srgbClr val="4AA241"/>
                </a:solidFill>
                <a:latin typeface="Arial" charset="0"/>
                <a:ea typeface="Arial" charset="0"/>
                <a:cs typeface="Arial" charset="0"/>
              </a:defRPr>
            </a:lvl1pPr>
          </a:lstStyle>
          <a:p>
            <a:r>
              <a:rPr lang="en-US" sz="1400" b="1" i="0" dirty="0">
                <a:solidFill>
                  <a:srgbClr val="777776"/>
                </a:solidFill>
                <a:latin typeface="Arial" charset="0"/>
                <a:ea typeface="Arial" charset="0"/>
                <a:cs typeface="Arial" charset="0"/>
              </a:rPr>
              <a:t>Title</a:t>
            </a:r>
            <a:endParaRPr lang="en-US" sz="1600" dirty="0">
              <a:solidFill>
                <a:srgbClr val="777776"/>
              </a:solidFill>
              <a:latin typeface="Arial" charset="0"/>
              <a:ea typeface="Arial" charset="0"/>
              <a:cs typeface="Arial" charset="0"/>
            </a:endParaRPr>
          </a:p>
        </p:txBody>
      </p:sp>
      <p:sp>
        <p:nvSpPr>
          <p:cNvPr id="10" name="Text Placeholder 17"/>
          <p:cNvSpPr>
            <a:spLocks noGrp="1"/>
          </p:cNvSpPr>
          <p:nvPr>
            <p:ph type="body" sz="quarter" idx="29" hasCustomPrompt="1"/>
          </p:nvPr>
        </p:nvSpPr>
        <p:spPr>
          <a:xfrm>
            <a:off x="5580560" y="2762042"/>
            <a:ext cx="3161575" cy="1108466"/>
          </a:xfrm>
          <a:prstGeom prst="rect">
            <a:avLst/>
          </a:prstGeom>
        </p:spPr>
        <p:txBody>
          <a:bodyPr/>
          <a:lstStyle>
            <a:lvl1pPr>
              <a:defRPr sz="1400" b="0" i="0" baseline="0">
                <a:solidFill>
                  <a:srgbClr val="777776"/>
                </a:solidFill>
                <a:latin typeface="Arial" charset="0"/>
                <a:ea typeface="Arial" charset="0"/>
                <a:cs typeface="Arial" charset="0"/>
              </a:defRPr>
            </a:lvl1pPr>
          </a:lstStyle>
          <a:p>
            <a:pPr lvl="0"/>
            <a:r>
              <a:rPr lang="en-US" dirty="0"/>
              <a:t>Text</a:t>
            </a:r>
          </a:p>
          <a:p>
            <a:pPr lvl="0"/>
            <a:r>
              <a:rPr lang="en-US" dirty="0"/>
              <a:t>Text</a:t>
            </a:r>
          </a:p>
          <a:p>
            <a:pPr lvl="0"/>
            <a:r>
              <a:rPr lang="en-US" dirty="0"/>
              <a:t>Text</a:t>
            </a:r>
          </a:p>
        </p:txBody>
      </p:sp>
      <p:sp>
        <p:nvSpPr>
          <p:cNvPr id="11" name="Text Placeholder 90"/>
          <p:cNvSpPr>
            <a:spLocks noGrp="1"/>
          </p:cNvSpPr>
          <p:nvPr>
            <p:ph type="body" sz="quarter" idx="30" hasCustomPrompt="1"/>
          </p:nvPr>
        </p:nvSpPr>
        <p:spPr>
          <a:xfrm>
            <a:off x="5591384" y="4017565"/>
            <a:ext cx="3162172" cy="234791"/>
          </a:xfrm>
          <a:prstGeom prst="rect">
            <a:avLst/>
          </a:prstGeom>
        </p:spPr>
        <p:txBody>
          <a:bodyPr anchor="t"/>
          <a:lstStyle>
            <a:lvl1pPr marL="0" indent="0" algn="l">
              <a:spcBef>
                <a:spcPts val="0"/>
              </a:spcBef>
              <a:buNone/>
              <a:defRPr sz="1400" b="1" i="0" baseline="0">
                <a:solidFill>
                  <a:srgbClr val="4AA241"/>
                </a:solidFill>
                <a:latin typeface="Arial" charset="0"/>
                <a:ea typeface="Arial" charset="0"/>
                <a:cs typeface="Arial" charset="0"/>
              </a:defRPr>
            </a:lvl1pPr>
          </a:lstStyle>
          <a:p>
            <a:r>
              <a:rPr lang="en-US" sz="1400" b="1" i="0" dirty="0">
                <a:solidFill>
                  <a:srgbClr val="777776"/>
                </a:solidFill>
                <a:latin typeface="Arial" charset="0"/>
                <a:ea typeface="Arial" charset="0"/>
                <a:cs typeface="Arial" charset="0"/>
              </a:rPr>
              <a:t>Title</a:t>
            </a:r>
            <a:endParaRPr lang="en-US" sz="1600" dirty="0">
              <a:solidFill>
                <a:srgbClr val="777776"/>
              </a:solidFill>
              <a:latin typeface="Arial" charset="0"/>
              <a:ea typeface="Arial" charset="0"/>
              <a:cs typeface="Arial" charset="0"/>
            </a:endParaRPr>
          </a:p>
        </p:txBody>
      </p:sp>
      <p:sp>
        <p:nvSpPr>
          <p:cNvPr id="12" name="Text Placeholder 17"/>
          <p:cNvSpPr>
            <a:spLocks noGrp="1"/>
          </p:cNvSpPr>
          <p:nvPr>
            <p:ph type="body" sz="quarter" idx="31" hasCustomPrompt="1"/>
          </p:nvPr>
        </p:nvSpPr>
        <p:spPr>
          <a:xfrm>
            <a:off x="5617765" y="4272965"/>
            <a:ext cx="3161575" cy="1108466"/>
          </a:xfrm>
          <a:prstGeom prst="rect">
            <a:avLst/>
          </a:prstGeom>
        </p:spPr>
        <p:txBody>
          <a:bodyPr/>
          <a:lstStyle>
            <a:lvl1pPr>
              <a:defRPr sz="1400" b="0" i="0" baseline="0">
                <a:solidFill>
                  <a:srgbClr val="777776"/>
                </a:solidFill>
                <a:latin typeface="Arial" charset="0"/>
                <a:ea typeface="Arial" charset="0"/>
                <a:cs typeface="Arial" charset="0"/>
              </a:defRPr>
            </a:lvl1pPr>
          </a:lstStyle>
          <a:p>
            <a:pPr lvl="0"/>
            <a:r>
              <a:rPr lang="en-US" dirty="0"/>
              <a:t>Text</a:t>
            </a:r>
          </a:p>
          <a:p>
            <a:pPr lvl="0"/>
            <a:r>
              <a:rPr lang="en-US" dirty="0"/>
              <a:t>Text</a:t>
            </a:r>
          </a:p>
          <a:p>
            <a:pPr lvl="0"/>
            <a:r>
              <a:rPr lang="en-US" dirty="0"/>
              <a:t>Text</a:t>
            </a:r>
          </a:p>
        </p:txBody>
      </p:sp>
      <p:sp>
        <p:nvSpPr>
          <p:cNvPr id="13" name="Text Placeholder 26"/>
          <p:cNvSpPr>
            <a:spLocks noGrp="1"/>
          </p:cNvSpPr>
          <p:nvPr>
            <p:ph type="body" sz="quarter" idx="32" hasCustomPrompt="1"/>
          </p:nvPr>
        </p:nvSpPr>
        <p:spPr>
          <a:xfrm>
            <a:off x="307975" y="1038225"/>
            <a:ext cx="5399088" cy="263525"/>
          </a:xfrm>
          <a:prstGeom prst="rect">
            <a:avLst/>
          </a:prstGeom>
        </p:spPr>
        <p:txBody>
          <a:bodyPr/>
          <a:lstStyle>
            <a:lvl1pPr marL="0" indent="0">
              <a:buNone/>
              <a:defRPr sz="1800"/>
            </a:lvl1pPr>
          </a:lstStyle>
          <a:p>
            <a:pPr lvl="0"/>
            <a:r>
              <a:rPr lang="en-US" b="1" dirty="0">
                <a:solidFill>
                  <a:srgbClr val="777776"/>
                </a:solidFill>
                <a:latin typeface="Arial" charset="0"/>
                <a:ea typeface="Arial" charset="0"/>
                <a:cs typeface="Arial" charset="0"/>
              </a:rPr>
              <a:t>Title</a:t>
            </a:r>
            <a:endParaRPr lang="en-US" dirty="0"/>
          </a:p>
        </p:txBody>
      </p:sp>
      <p:sp>
        <p:nvSpPr>
          <p:cNvPr id="14" name="Text Placeholder 28"/>
          <p:cNvSpPr>
            <a:spLocks noGrp="1"/>
          </p:cNvSpPr>
          <p:nvPr>
            <p:ph type="body" sz="quarter" idx="33" hasCustomPrompt="1"/>
          </p:nvPr>
        </p:nvSpPr>
        <p:spPr>
          <a:xfrm>
            <a:off x="6345238" y="280349"/>
            <a:ext cx="2159000" cy="757876"/>
          </a:xfrm>
          <a:prstGeom prst="rect">
            <a:avLst/>
          </a:prstGeom>
        </p:spPr>
        <p:txBody>
          <a:bodyPr anchor="ctr"/>
          <a:lstStyle>
            <a:lvl1pPr marL="0" indent="0" algn="ctr">
              <a:buNone/>
              <a:defRPr sz="6000" b="1" i="0">
                <a:solidFill>
                  <a:srgbClr val="00462D"/>
                </a:solidFill>
                <a:latin typeface="Arial Black" charset="0"/>
                <a:ea typeface="Arial Black" charset="0"/>
                <a:cs typeface="Arial Black" charset="0"/>
              </a:defRPr>
            </a:lvl1pPr>
          </a:lstStyle>
          <a:p>
            <a:pPr lvl="0"/>
            <a:r>
              <a:rPr lang="en-US" dirty="0"/>
              <a:t>XX</a:t>
            </a:r>
          </a:p>
        </p:txBody>
      </p:sp>
      <p:sp>
        <p:nvSpPr>
          <p:cNvPr id="15" name="Text Placeholder 35"/>
          <p:cNvSpPr>
            <a:spLocks noGrp="1"/>
          </p:cNvSpPr>
          <p:nvPr>
            <p:ph type="body" sz="quarter" idx="34" hasCustomPrompt="1"/>
          </p:nvPr>
        </p:nvSpPr>
        <p:spPr>
          <a:xfrm>
            <a:off x="6344488" y="962398"/>
            <a:ext cx="2159750" cy="864733"/>
          </a:xfrm>
          <a:prstGeom prst="rect">
            <a:avLst/>
          </a:prstGeom>
        </p:spPr>
        <p:txBody>
          <a:bodyPr anchor="t"/>
          <a:lstStyle>
            <a:lvl1pPr marL="0" indent="0" algn="ctr">
              <a:spcBef>
                <a:spcPts val="0"/>
              </a:spcBef>
              <a:buNone/>
              <a:defRPr sz="1200" b="1" i="0" baseline="0">
                <a:solidFill>
                  <a:srgbClr val="00462D"/>
                </a:solidFill>
                <a:latin typeface="Arial" charset="0"/>
                <a:ea typeface="Arial" charset="0"/>
                <a:cs typeface="Arial" charset="0"/>
              </a:defRPr>
            </a:lvl1pPr>
          </a:lstStyle>
          <a:p>
            <a:pPr algn="ctr"/>
            <a:r>
              <a:rPr lang="en-US" sz="1200" b="1" dirty="0">
                <a:solidFill>
                  <a:srgbClr val="00462D"/>
                </a:solidFill>
                <a:latin typeface="Arial" charset="0"/>
                <a:ea typeface="Arial" charset="0"/>
                <a:cs typeface="Arial" charset="0"/>
              </a:rPr>
              <a:t>CAPTION HEADING</a:t>
            </a:r>
            <a:br>
              <a:rPr lang="en-US" sz="1200" b="1" dirty="0">
                <a:solidFill>
                  <a:srgbClr val="00462D"/>
                </a:solidFill>
                <a:latin typeface="Arial" charset="0"/>
                <a:ea typeface="Arial" charset="0"/>
                <a:cs typeface="Arial" charset="0"/>
              </a:rPr>
            </a:br>
            <a:r>
              <a:rPr lang="en-US" sz="1200" b="1" dirty="0">
                <a:solidFill>
                  <a:srgbClr val="00462D"/>
                </a:solidFill>
                <a:latin typeface="Arial" charset="0"/>
                <a:ea typeface="Arial" charset="0"/>
                <a:cs typeface="Arial" charset="0"/>
              </a:rPr>
              <a:t>(additional copy)</a:t>
            </a:r>
          </a:p>
        </p:txBody>
      </p:sp>
      <p:graphicFrame>
        <p:nvGraphicFramePr>
          <p:cNvPr id="16" name="Chart 15"/>
          <p:cNvGraphicFramePr/>
          <p:nvPr userDrawn="1">
            <p:extLst>
              <p:ext uri="{D42A27DB-BD31-4B8C-83A1-F6EECF244321}">
                <p14:modId xmlns:p14="http://schemas.microsoft.com/office/powerpoint/2010/main" val="994706347"/>
              </p:ext>
            </p:extLst>
          </p:nvPr>
        </p:nvGraphicFramePr>
        <p:xfrm>
          <a:off x="-5038535" y="2091268"/>
          <a:ext cx="5038535" cy="3437465"/>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userDrawn="1"/>
        </p:nvSpPr>
        <p:spPr>
          <a:xfrm>
            <a:off x="-3155951" y="-1415989"/>
            <a:ext cx="2946629" cy="3083921"/>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line</a:t>
            </a:r>
            <a:r>
              <a:rPr lang="en-US" baseline="0" dirty="0"/>
              <a:t> </a:t>
            </a:r>
            <a:r>
              <a:rPr lang="en-US" dirty="0"/>
              <a:t>chart style 1 with all information. In proper fonts (Ariel - Bold 14pt for the title and Ariel - Regular  12pt for bottom info) write in the information to look like below. Highlight chart (on left hand side) and pull it over pressing shift to find out where your charts should go. Should look exactly like one on left.</a:t>
            </a:r>
          </a:p>
        </p:txBody>
      </p:sp>
      <p:sp>
        <p:nvSpPr>
          <p:cNvPr id="18"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300117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709467" y="6498000"/>
            <a:ext cx="3240000" cy="360000"/>
          </a:xfrm>
          <a:prstGeom prst="rect">
            <a:avLst/>
          </a:prstGeom>
        </p:spPr>
        <p:txBody>
          <a:bodyPr/>
          <a:lstStyle/>
          <a:p>
            <a:r>
              <a:rPr lang="en-US" sz="700"/>
              <a:t>PRESENTATION NAME | CONFIDENTIAL | DATE ##, YEAR.</a:t>
            </a:r>
            <a:endParaRPr lang="en-US" sz="700" dirty="0"/>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Rectangle 4"/>
          <p:cNvSpPr/>
          <p:nvPr userDrawn="1"/>
        </p:nvSpPr>
        <p:spPr>
          <a:xfrm>
            <a:off x="-6927" y="0"/>
            <a:ext cx="9150927" cy="6858000"/>
          </a:xfrm>
          <a:prstGeom prst="rect">
            <a:avLst/>
          </a:prstGeom>
          <a:gradFill flip="none" rotWithShape="1">
            <a:gsLst>
              <a:gs pos="0">
                <a:srgbClr val="4AA241"/>
              </a:gs>
              <a:gs pos="100000">
                <a:srgbClr val="00462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Text Placeholder 11"/>
          <p:cNvSpPr>
            <a:spLocks noGrp="1"/>
          </p:cNvSpPr>
          <p:nvPr>
            <p:ph type="body" sz="quarter" idx="12" hasCustomPrompt="1"/>
          </p:nvPr>
        </p:nvSpPr>
        <p:spPr>
          <a:xfrm>
            <a:off x="625155" y="1852861"/>
            <a:ext cx="7886762" cy="3152277"/>
          </a:xfrm>
          <a:prstGeom prst="rect">
            <a:avLst/>
          </a:prstGeom>
        </p:spPr>
        <p:txBody>
          <a:bodyPr anchor="ctr"/>
          <a:lstStyle>
            <a:lvl1pPr marL="0" indent="0" algn="ctr">
              <a:buFontTx/>
              <a:buNone/>
              <a:defRPr sz="4800" b="1" i="0" baseline="0">
                <a:solidFill>
                  <a:schemeClr val="bg1"/>
                </a:solidFill>
                <a:latin typeface="Arial Black" charset="0"/>
                <a:ea typeface="Arial Black" charset="0"/>
                <a:cs typeface="Arial Black" charset="0"/>
              </a:defRPr>
            </a:lvl1pPr>
          </a:lstStyle>
          <a:p>
            <a:pPr lvl="0"/>
            <a:r>
              <a:rPr lang="en-US" dirty="0"/>
              <a:t>FINAL PAGE</a:t>
            </a:r>
          </a:p>
        </p:txBody>
      </p:sp>
    </p:spTree>
    <p:extLst>
      <p:ext uri="{BB962C8B-B14F-4D97-AF65-F5344CB8AC3E}">
        <p14:creationId xmlns:p14="http://schemas.microsoft.com/office/powerpoint/2010/main" val="1549086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6"/>
          <p:cNvSpPr>
            <a:spLocks noGrp="1"/>
          </p:cNvSpPr>
          <p:nvPr>
            <p:ph type="ftr" sz="quarter" idx="11"/>
          </p:nvPr>
        </p:nvSpPr>
        <p:spPr>
          <a:xfrm>
            <a:off x="1709467" y="6498000"/>
            <a:ext cx="3240000" cy="360000"/>
          </a:xfrm>
          <a:prstGeom prst="rect">
            <a:avLst/>
          </a:prstGeom>
        </p:spPr>
        <p:txBody>
          <a:bodyPr lIns="0" tIns="0" rIns="0" bIns="0" anchor="t"/>
          <a:lstStyle>
            <a:lvl1pPr>
              <a:defRPr>
                <a:solidFill>
                  <a:srgbClr val="777776"/>
                </a:solidFill>
                <a:latin typeface="Arial" charset="0"/>
                <a:ea typeface="Arial" charset="0"/>
                <a:cs typeface="Arial" charset="0"/>
              </a:defRPr>
            </a:lvl1pPr>
          </a:lstStyle>
          <a:p>
            <a:r>
              <a:rPr lang="en-US" sz="700" dirty="0"/>
              <a:t>PRESENTATION NAME | CONFIDENTIAL | DATE ##, YEAR.</a:t>
            </a:r>
          </a:p>
        </p:txBody>
      </p:sp>
      <p:sp>
        <p:nvSpPr>
          <p:cNvPr id="6" name="Slide Number Placeholder 7"/>
          <p:cNvSpPr>
            <a:spLocks noGrp="1"/>
          </p:cNvSpPr>
          <p:nvPr>
            <p:ph type="sldNum" sz="quarter" idx="12"/>
          </p:nvPr>
        </p:nvSpPr>
        <p:spPr>
          <a:xfrm>
            <a:off x="8387254" y="6498000"/>
            <a:ext cx="360745" cy="360000"/>
          </a:xfrm>
          <a:prstGeom prst="rect">
            <a:avLst/>
          </a:prstGeom>
        </p:spPr>
        <p:txBody>
          <a:bodyPr lIns="0" tIns="0" rIns="0" bIns="0" anchor="t"/>
          <a:lstStyle>
            <a:lvl1pPr algn="r">
              <a:defRPr>
                <a:solidFill>
                  <a:srgbClr val="777776"/>
                </a:solidFill>
                <a:latin typeface="Arial" charset="0"/>
                <a:ea typeface="Arial" charset="0"/>
                <a:cs typeface="Arial" charset="0"/>
              </a:defRPr>
            </a:lvl1pPr>
          </a:lstStyle>
          <a:p>
            <a:fld id="{8BBB66AB-49E0-244A-BE0F-08D7A1A0F3A4}" type="slidenum">
              <a:rPr lang="en-US" sz="700" smtClean="0"/>
              <a:pPr/>
              <a:t>‹#›</a:t>
            </a:fld>
            <a:endParaRPr lang="en-US" sz="70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288" y="6413082"/>
            <a:ext cx="1107440" cy="233680"/>
          </a:xfrm>
          <a:prstGeom prst="rect">
            <a:avLst/>
          </a:prstGeom>
        </p:spPr>
      </p:pic>
      <p:pic>
        <p:nvPicPr>
          <p:cNvPr id="8" name="Picture 7"/>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rot="480000">
            <a:off x="8387254" y="6148257"/>
            <a:ext cx="775316" cy="828582"/>
          </a:xfrm>
          <a:prstGeom prst="rect">
            <a:avLst/>
          </a:prstGeom>
        </p:spPr>
      </p:pic>
    </p:spTree>
    <p:extLst>
      <p:ext uri="{BB962C8B-B14F-4D97-AF65-F5344CB8AC3E}">
        <p14:creationId xmlns:p14="http://schemas.microsoft.com/office/powerpoint/2010/main" val="177658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with Large Numbers">
    <p:spTree>
      <p:nvGrpSpPr>
        <p:cNvPr id="1" name=""/>
        <p:cNvGrpSpPr/>
        <p:nvPr/>
      </p:nvGrpSpPr>
      <p:grpSpPr>
        <a:xfrm>
          <a:off x="0" y="0"/>
          <a:ext cx="0" cy="0"/>
          <a:chOff x="0" y="0"/>
          <a:chExt cx="0" cy="0"/>
        </a:xfrm>
      </p:grpSpPr>
      <p:sp>
        <p:nvSpPr>
          <p:cNvPr id="34" name="Text Placeholder 33"/>
          <p:cNvSpPr>
            <a:spLocks noGrp="1"/>
          </p:cNvSpPr>
          <p:nvPr>
            <p:ph type="body" sz="quarter" idx="21" hasCustomPrompt="1"/>
          </p:nvPr>
        </p:nvSpPr>
        <p:spPr>
          <a:xfrm>
            <a:off x="272701" y="1981936"/>
            <a:ext cx="1143834" cy="1000014"/>
          </a:xfrm>
          <a:prstGeom prst="rect">
            <a:avLst/>
          </a:prstGeom>
        </p:spPr>
        <p:txBody>
          <a:bodyPr/>
          <a:lstStyle>
            <a:lvl1pPr marL="0" indent="0">
              <a:buFontTx/>
              <a:buNone/>
              <a:defRPr sz="8200" b="0" i="0">
                <a:solidFill>
                  <a:srgbClr val="4AA241"/>
                </a:solidFill>
                <a:latin typeface="Arial" charset="0"/>
                <a:ea typeface="Arial" charset="0"/>
                <a:cs typeface="Arial" charset="0"/>
              </a:defRPr>
            </a:lvl1pPr>
          </a:lstStyle>
          <a:p>
            <a:pPr>
              <a:buClr>
                <a:srgbClr val="4AA241"/>
              </a:buClr>
            </a:pPr>
            <a:r>
              <a:rPr lang="en-US" sz="8200" dirty="0">
                <a:solidFill>
                  <a:srgbClr val="4AA241"/>
                </a:solidFill>
                <a:latin typeface="Arial" charset="0"/>
                <a:ea typeface="Arial" charset="0"/>
                <a:cs typeface="Arial" charset="0"/>
              </a:rPr>
              <a:t>#</a:t>
            </a:r>
          </a:p>
        </p:txBody>
      </p:sp>
      <p:sp>
        <p:nvSpPr>
          <p:cNvPr id="5" name="Text Placeholder 12"/>
          <p:cNvSpPr>
            <a:spLocks noGrp="1"/>
          </p:cNvSpPr>
          <p:nvPr>
            <p:ph type="body" sz="quarter" idx="13" hasCustomPrompt="1"/>
          </p:nvPr>
        </p:nvSpPr>
        <p:spPr>
          <a:xfrm>
            <a:off x="315233" y="294349"/>
            <a:ext cx="8432766" cy="490537"/>
          </a:xfrm>
          <a:prstGeom prst="rect">
            <a:avLst/>
          </a:prstGeom>
        </p:spPr>
        <p:txBody>
          <a:bodyPr/>
          <a:lstStyle>
            <a:lvl1pPr marL="0" indent="0">
              <a:buFontTx/>
              <a:buNone/>
              <a:defRPr sz="2800">
                <a:solidFill>
                  <a:srgbClr val="4AA241"/>
                </a:solidFill>
              </a:defRPr>
            </a:lvl1pPr>
          </a:lstStyle>
          <a:p>
            <a:r>
              <a:rPr lang="en-US" sz="2100" b="1" spc="75" dirty="0">
                <a:solidFill>
                  <a:srgbClr val="4AA241"/>
                </a:solidFill>
                <a:latin typeface="Arial" charset="0"/>
                <a:ea typeface="Arial" charset="0"/>
                <a:cs typeface="Arial" charset="0"/>
              </a:rPr>
              <a:t>TITLE</a:t>
            </a:r>
          </a:p>
        </p:txBody>
      </p:sp>
      <p:cxnSp>
        <p:nvCxnSpPr>
          <p:cNvPr id="6" name="Straight Connector 5"/>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96000" y="3150000"/>
            <a:ext cx="1080000"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608145" y="3150000"/>
            <a:ext cx="1080000"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820289" y="3150000"/>
            <a:ext cx="1080000"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032434" y="3150000"/>
            <a:ext cx="1080000"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244579" y="3150000"/>
            <a:ext cx="1080000"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456724" y="3150000"/>
            <a:ext cx="1080000"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668867" y="3150000"/>
            <a:ext cx="1080000"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4" hasCustomPrompt="1"/>
          </p:nvPr>
        </p:nvSpPr>
        <p:spPr>
          <a:xfrm>
            <a:off x="315233" y="3287232"/>
            <a:ext cx="1160767" cy="609600"/>
          </a:xfrm>
          <a:prstGeom prst="rect">
            <a:avLst/>
          </a:prstGeom>
        </p:spPr>
        <p:txBody>
          <a:bodyPr/>
          <a:lstStyle>
            <a:lvl1pPr marL="0" indent="0" algn="l">
              <a:spcBef>
                <a:spcPts val="0"/>
              </a:spcBef>
              <a:buFontTx/>
              <a:buNone/>
              <a:defRPr sz="1600" b="0" i="0">
                <a:solidFill>
                  <a:srgbClr val="919394"/>
                </a:solidFill>
                <a:latin typeface="Arial" charset="0"/>
                <a:ea typeface="Arial" charset="0"/>
                <a:cs typeface="Arial" charset="0"/>
              </a:defRPr>
            </a:lvl1pPr>
            <a:lvl2pPr>
              <a:defRPr sz="1600" b="0" i="0">
                <a:latin typeface="Arial" charset="0"/>
                <a:ea typeface="Arial" charset="0"/>
                <a:cs typeface="Arial" charset="0"/>
              </a:defRPr>
            </a:lvl2pPr>
            <a:lvl3pPr>
              <a:defRPr sz="1600" b="0" i="0">
                <a:latin typeface="Arial" charset="0"/>
                <a:ea typeface="Arial" charset="0"/>
                <a:cs typeface="Arial" charset="0"/>
              </a:defRPr>
            </a:lvl3pPr>
            <a:lvl4pPr>
              <a:defRPr sz="1600" b="0" i="0">
                <a:latin typeface="Arial" charset="0"/>
                <a:ea typeface="Arial" charset="0"/>
                <a:cs typeface="Arial" charset="0"/>
              </a:defRPr>
            </a:lvl4pPr>
            <a:lvl5pPr>
              <a:defRPr sz="1600" b="0" i="0">
                <a:latin typeface="Arial" charset="0"/>
                <a:ea typeface="Arial" charset="0"/>
                <a:cs typeface="Arial" charset="0"/>
              </a:defRPr>
            </a:lvl5pPr>
          </a:lstStyle>
          <a:p>
            <a:pPr>
              <a:buClr>
                <a:srgbClr val="4AA241"/>
              </a:buClr>
            </a:pPr>
            <a:r>
              <a:rPr lang="en-US" sz="1600" dirty="0">
                <a:solidFill>
                  <a:srgbClr val="777776"/>
                </a:solidFill>
                <a:latin typeface="Arial" charset="0"/>
                <a:ea typeface="Arial" charset="0"/>
                <a:cs typeface="Arial" charset="0"/>
              </a:rPr>
              <a:t>Agenda </a:t>
            </a:r>
            <a:br>
              <a:rPr lang="en-US" sz="1600" dirty="0">
                <a:solidFill>
                  <a:srgbClr val="777776"/>
                </a:solidFill>
                <a:latin typeface="Arial" charset="0"/>
                <a:ea typeface="Arial" charset="0"/>
                <a:cs typeface="Arial" charset="0"/>
              </a:rPr>
            </a:br>
            <a:r>
              <a:rPr lang="en-US" sz="1600" dirty="0">
                <a:solidFill>
                  <a:srgbClr val="777776"/>
                </a:solidFill>
                <a:latin typeface="Arial" charset="0"/>
                <a:ea typeface="Arial" charset="0"/>
                <a:cs typeface="Arial" charset="0"/>
              </a:rPr>
              <a:t>items</a:t>
            </a:r>
          </a:p>
        </p:txBody>
      </p:sp>
      <p:sp>
        <p:nvSpPr>
          <p:cNvPr id="25" name="Text Placeholder 22"/>
          <p:cNvSpPr>
            <a:spLocks noGrp="1"/>
          </p:cNvSpPr>
          <p:nvPr>
            <p:ph type="body" sz="quarter" idx="15" hasCustomPrompt="1"/>
          </p:nvPr>
        </p:nvSpPr>
        <p:spPr>
          <a:xfrm>
            <a:off x="1533783" y="3287232"/>
            <a:ext cx="1160767" cy="609600"/>
          </a:xfrm>
          <a:prstGeom prst="rect">
            <a:avLst/>
          </a:prstGeom>
        </p:spPr>
        <p:txBody>
          <a:bodyPr/>
          <a:lstStyle>
            <a:lvl1pPr marL="0" indent="0" algn="l">
              <a:spcBef>
                <a:spcPts val="0"/>
              </a:spcBef>
              <a:buFontTx/>
              <a:buNone/>
              <a:defRPr sz="1600" b="0" i="0">
                <a:solidFill>
                  <a:srgbClr val="919394"/>
                </a:solidFill>
                <a:latin typeface="Arial" charset="0"/>
                <a:ea typeface="Arial" charset="0"/>
                <a:cs typeface="Arial" charset="0"/>
              </a:defRPr>
            </a:lvl1pPr>
            <a:lvl2pPr>
              <a:defRPr sz="1600" b="0" i="0">
                <a:latin typeface="Arial" charset="0"/>
                <a:ea typeface="Arial" charset="0"/>
                <a:cs typeface="Arial" charset="0"/>
              </a:defRPr>
            </a:lvl2pPr>
            <a:lvl3pPr>
              <a:defRPr sz="1600" b="0" i="0">
                <a:latin typeface="Arial" charset="0"/>
                <a:ea typeface="Arial" charset="0"/>
                <a:cs typeface="Arial" charset="0"/>
              </a:defRPr>
            </a:lvl3pPr>
            <a:lvl4pPr>
              <a:defRPr sz="1600" b="0" i="0">
                <a:latin typeface="Arial" charset="0"/>
                <a:ea typeface="Arial" charset="0"/>
                <a:cs typeface="Arial" charset="0"/>
              </a:defRPr>
            </a:lvl4pPr>
            <a:lvl5pPr>
              <a:defRPr sz="1600" b="0" i="0">
                <a:latin typeface="Arial" charset="0"/>
                <a:ea typeface="Arial" charset="0"/>
                <a:cs typeface="Arial" charset="0"/>
              </a:defRPr>
            </a:lvl5pPr>
          </a:lstStyle>
          <a:p>
            <a:pPr>
              <a:buClr>
                <a:srgbClr val="4AA241"/>
              </a:buClr>
            </a:pPr>
            <a:r>
              <a:rPr lang="en-US" sz="1600" dirty="0">
                <a:solidFill>
                  <a:srgbClr val="777776"/>
                </a:solidFill>
                <a:latin typeface="Arial" charset="0"/>
                <a:ea typeface="Arial" charset="0"/>
                <a:cs typeface="Arial" charset="0"/>
              </a:rPr>
              <a:t>Agenda </a:t>
            </a:r>
            <a:br>
              <a:rPr lang="en-US" sz="1600" dirty="0">
                <a:solidFill>
                  <a:srgbClr val="777776"/>
                </a:solidFill>
                <a:latin typeface="Arial" charset="0"/>
                <a:ea typeface="Arial" charset="0"/>
                <a:cs typeface="Arial" charset="0"/>
              </a:rPr>
            </a:br>
            <a:r>
              <a:rPr lang="en-US" sz="1600" dirty="0">
                <a:solidFill>
                  <a:srgbClr val="777776"/>
                </a:solidFill>
                <a:latin typeface="Arial" charset="0"/>
                <a:ea typeface="Arial" charset="0"/>
                <a:cs typeface="Arial" charset="0"/>
              </a:rPr>
              <a:t>items</a:t>
            </a:r>
          </a:p>
        </p:txBody>
      </p:sp>
      <p:sp>
        <p:nvSpPr>
          <p:cNvPr id="26" name="Text Placeholder 22"/>
          <p:cNvSpPr>
            <a:spLocks noGrp="1"/>
          </p:cNvSpPr>
          <p:nvPr>
            <p:ph type="body" sz="quarter" idx="16" hasCustomPrompt="1"/>
          </p:nvPr>
        </p:nvSpPr>
        <p:spPr>
          <a:xfrm>
            <a:off x="2752333" y="3287232"/>
            <a:ext cx="1160767" cy="609600"/>
          </a:xfrm>
          <a:prstGeom prst="rect">
            <a:avLst/>
          </a:prstGeom>
        </p:spPr>
        <p:txBody>
          <a:bodyPr/>
          <a:lstStyle>
            <a:lvl1pPr marL="0" indent="0" algn="l">
              <a:spcBef>
                <a:spcPts val="0"/>
              </a:spcBef>
              <a:buFontTx/>
              <a:buNone/>
              <a:defRPr sz="1600" b="0" i="0">
                <a:solidFill>
                  <a:srgbClr val="919394"/>
                </a:solidFill>
                <a:latin typeface="Arial" charset="0"/>
                <a:ea typeface="Arial" charset="0"/>
                <a:cs typeface="Arial" charset="0"/>
              </a:defRPr>
            </a:lvl1pPr>
            <a:lvl2pPr>
              <a:defRPr sz="1600" b="0" i="0">
                <a:latin typeface="Arial" charset="0"/>
                <a:ea typeface="Arial" charset="0"/>
                <a:cs typeface="Arial" charset="0"/>
              </a:defRPr>
            </a:lvl2pPr>
            <a:lvl3pPr>
              <a:defRPr sz="1600" b="0" i="0">
                <a:latin typeface="Arial" charset="0"/>
                <a:ea typeface="Arial" charset="0"/>
                <a:cs typeface="Arial" charset="0"/>
              </a:defRPr>
            </a:lvl3pPr>
            <a:lvl4pPr>
              <a:defRPr sz="1600" b="0" i="0">
                <a:latin typeface="Arial" charset="0"/>
                <a:ea typeface="Arial" charset="0"/>
                <a:cs typeface="Arial" charset="0"/>
              </a:defRPr>
            </a:lvl4pPr>
            <a:lvl5pPr>
              <a:defRPr sz="1600" b="0" i="0">
                <a:latin typeface="Arial" charset="0"/>
                <a:ea typeface="Arial" charset="0"/>
                <a:cs typeface="Arial" charset="0"/>
              </a:defRPr>
            </a:lvl5pPr>
          </a:lstStyle>
          <a:p>
            <a:pPr>
              <a:buClr>
                <a:srgbClr val="4AA241"/>
              </a:buClr>
            </a:pPr>
            <a:r>
              <a:rPr lang="en-US" sz="1600" dirty="0">
                <a:solidFill>
                  <a:srgbClr val="777776"/>
                </a:solidFill>
                <a:latin typeface="Arial" charset="0"/>
                <a:ea typeface="Arial" charset="0"/>
                <a:cs typeface="Arial" charset="0"/>
              </a:rPr>
              <a:t>Agenda </a:t>
            </a:r>
            <a:br>
              <a:rPr lang="en-US" sz="1600" dirty="0">
                <a:solidFill>
                  <a:srgbClr val="777776"/>
                </a:solidFill>
                <a:latin typeface="Arial" charset="0"/>
                <a:ea typeface="Arial" charset="0"/>
                <a:cs typeface="Arial" charset="0"/>
              </a:rPr>
            </a:br>
            <a:r>
              <a:rPr lang="en-US" sz="1600" dirty="0">
                <a:solidFill>
                  <a:srgbClr val="777776"/>
                </a:solidFill>
                <a:latin typeface="Arial" charset="0"/>
                <a:ea typeface="Arial" charset="0"/>
                <a:cs typeface="Arial" charset="0"/>
              </a:rPr>
              <a:t>items</a:t>
            </a:r>
          </a:p>
        </p:txBody>
      </p:sp>
      <p:sp>
        <p:nvSpPr>
          <p:cNvPr id="27" name="Text Placeholder 22"/>
          <p:cNvSpPr>
            <a:spLocks noGrp="1"/>
          </p:cNvSpPr>
          <p:nvPr>
            <p:ph type="body" sz="quarter" idx="17" hasCustomPrompt="1"/>
          </p:nvPr>
        </p:nvSpPr>
        <p:spPr>
          <a:xfrm>
            <a:off x="3970883" y="3287232"/>
            <a:ext cx="1160767" cy="609600"/>
          </a:xfrm>
          <a:prstGeom prst="rect">
            <a:avLst/>
          </a:prstGeom>
        </p:spPr>
        <p:txBody>
          <a:bodyPr/>
          <a:lstStyle>
            <a:lvl1pPr marL="0" indent="0" algn="l">
              <a:spcBef>
                <a:spcPts val="0"/>
              </a:spcBef>
              <a:buFontTx/>
              <a:buNone/>
              <a:defRPr sz="1600" b="0" i="0">
                <a:solidFill>
                  <a:srgbClr val="919394"/>
                </a:solidFill>
                <a:latin typeface="Arial" charset="0"/>
                <a:ea typeface="Arial" charset="0"/>
                <a:cs typeface="Arial" charset="0"/>
              </a:defRPr>
            </a:lvl1pPr>
            <a:lvl2pPr>
              <a:defRPr sz="1600" b="0" i="0">
                <a:latin typeface="Arial" charset="0"/>
                <a:ea typeface="Arial" charset="0"/>
                <a:cs typeface="Arial" charset="0"/>
              </a:defRPr>
            </a:lvl2pPr>
            <a:lvl3pPr>
              <a:defRPr sz="1600" b="0" i="0">
                <a:latin typeface="Arial" charset="0"/>
                <a:ea typeface="Arial" charset="0"/>
                <a:cs typeface="Arial" charset="0"/>
              </a:defRPr>
            </a:lvl3pPr>
            <a:lvl4pPr>
              <a:defRPr sz="1600" b="0" i="0">
                <a:latin typeface="Arial" charset="0"/>
                <a:ea typeface="Arial" charset="0"/>
                <a:cs typeface="Arial" charset="0"/>
              </a:defRPr>
            </a:lvl4pPr>
            <a:lvl5pPr>
              <a:defRPr sz="1600" b="0" i="0">
                <a:latin typeface="Arial" charset="0"/>
                <a:ea typeface="Arial" charset="0"/>
                <a:cs typeface="Arial" charset="0"/>
              </a:defRPr>
            </a:lvl5pPr>
          </a:lstStyle>
          <a:p>
            <a:pPr>
              <a:buClr>
                <a:srgbClr val="4AA241"/>
              </a:buClr>
            </a:pPr>
            <a:r>
              <a:rPr lang="en-US" sz="1600" dirty="0">
                <a:solidFill>
                  <a:srgbClr val="777776"/>
                </a:solidFill>
                <a:latin typeface="Arial" charset="0"/>
                <a:ea typeface="Arial" charset="0"/>
                <a:cs typeface="Arial" charset="0"/>
              </a:rPr>
              <a:t>Agenda </a:t>
            </a:r>
            <a:br>
              <a:rPr lang="en-US" sz="1600" dirty="0">
                <a:solidFill>
                  <a:srgbClr val="777776"/>
                </a:solidFill>
                <a:latin typeface="Arial" charset="0"/>
                <a:ea typeface="Arial" charset="0"/>
                <a:cs typeface="Arial" charset="0"/>
              </a:rPr>
            </a:br>
            <a:r>
              <a:rPr lang="en-US" sz="1600" dirty="0">
                <a:solidFill>
                  <a:srgbClr val="777776"/>
                </a:solidFill>
                <a:latin typeface="Arial" charset="0"/>
                <a:ea typeface="Arial" charset="0"/>
                <a:cs typeface="Arial" charset="0"/>
              </a:rPr>
              <a:t>items</a:t>
            </a:r>
          </a:p>
        </p:txBody>
      </p:sp>
      <p:sp>
        <p:nvSpPr>
          <p:cNvPr id="28" name="Text Placeholder 22"/>
          <p:cNvSpPr>
            <a:spLocks noGrp="1"/>
          </p:cNvSpPr>
          <p:nvPr>
            <p:ph type="body" sz="quarter" idx="18" hasCustomPrompt="1"/>
          </p:nvPr>
        </p:nvSpPr>
        <p:spPr>
          <a:xfrm>
            <a:off x="5189433" y="3287232"/>
            <a:ext cx="1160767" cy="609600"/>
          </a:xfrm>
          <a:prstGeom prst="rect">
            <a:avLst/>
          </a:prstGeom>
        </p:spPr>
        <p:txBody>
          <a:bodyPr/>
          <a:lstStyle>
            <a:lvl1pPr marL="0" indent="0" algn="l">
              <a:spcBef>
                <a:spcPts val="0"/>
              </a:spcBef>
              <a:buFontTx/>
              <a:buNone/>
              <a:defRPr sz="1600" b="0" i="0">
                <a:solidFill>
                  <a:srgbClr val="919394"/>
                </a:solidFill>
                <a:latin typeface="Arial" charset="0"/>
                <a:ea typeface="Arial" charset="0"/>
                <a:cs typeface="Arial" charset="0"/>
              </a:defRPr>
            </a:lvl1pPr>
            <a:lvl2pPr>
              <a:defRPr sz="1600" b="0" i="0">
                <a:latin typeface="Arial" charset="0"/>
                <a:ea typeface="Arial" charset="0"/>
                <a:cs typeface="Arial" charset="0"/>
              </a:defRPr>
            </a:lvl2pPr>
            <a:lvl3pPr>
              <a:defRPr sz="1600" b="0" i="0">
                <a:latin typeface="Arial" charset="0"/>
                <a:ea typeface="Arial" charset="0"/>
                <a:cs typeface="Arial" charset="0"/>
              </a:defRPr>
            </a:lvl3pPr>
            <a:lvl4pPr>
              <a:defRPr sz="1600" b="0" i="0">
                <a:latin typeface="Arial" charset="0"/>
                <a:ea typeface="Arial" charset="0"/>
                <a:cs typeface="Arial" charset="0"/>
              </a:defRPr>
            </a:lvl4pPr>
            <a:lvl5pPr>
              <a:defRPr sz="1600" b="0" i="0">
                <a:latin typeface="Arial" charset="0"/>
                <a:ea typeface="Arial" charset="0"/>
                <a:cs typeface="Arial" charset="0"/>
              </a:defRPr>
            </a:lvl5pPr>
          </a:lstStyle>
          <a:p>
            <a:pPr>
              <a:buClr>
                <a:srgbClr val="4AA241"/>
              </a:buClr>
            </a:pPr>
            <a:r>
              <a:rPr lang="en-US" sz="1600" dirty="0">
                <a:solidFill>
                  <a:srgbClr val="777776"/>
                </a:solidFill>
                <a:latin typeface="Arial" charset="0"/>
                <a:ea typeface="Arial" charset="0"/>
                <a:cs typeface="Arial" charset="0"/>
              </a:rPr>
              <a:t>Agenda </a:t>
            </a:r>
            <a:br>
              <a:rPr lang="en-US" sz="1600" dirty="0">
                <a:solidFill>
                  <a:srgbClr val="777776"/>
                </a:solidFill>
                <a:latin typeface="Arial" charset="0"/>
                <a:ea typeface="Arial" charset="0"/>
                <a:cs typeface="Arial" charset="0"/>
              </a:rPr>
            </a:br>
            <a:r>
              <a:rPr lang="en-US" sz="1600" dirty="0">
                <a:solidFill>
                  <a:srgbClr val="777776"/>
                </a:solidFill>
                <a:latin typeface="Arial" charset="0"/>
                <a:ea typeface="Arial" charset="0"/>
                <a:cs typeface="Arial" charset="0"/>
              </a:rPr>
              <a:t>items</a:t>
            </a:r>
          </a:p>
        </p:txBody>
      </p:sp>
      <p:sp>
        <p:nvSpPr>
          <p:cNvPr id="29" name="Text Placeholder 22"/>
          <p:cNvSpPr>
            <a:spLocks noGrp="1"/>
          </p:cNvSpPr>
          <p:nvPr>
            <p:ph type="body" sz="quarter" idx="19" hasCustomPrompt="1"/>
          </p:nvPr>
        </p:nvSpPr>
        <p:spPr>
          <a:xfrm>
            <a:off x="6407983" y="3287232"/>
            <a:ext cx="1160767" cy="609600"/>
          </a:xfrm>
          <a:prstGeom prst="rect">
            <a:avLst/>
          </a:prstGeom>
        </p:spPr>
        <p:txBody>
          <a:bodyPr/>
          <a:lstStyle>
            <a:lvl1pPr marL="0" indent="0" algn="l">
              <a:spcBef>
                <a:spcPts val="0"/>
              </a:spcBef>
              <a:buFontTx/>
              <a:buNone/>
              <a:defRPr sz="1600" b="0" i="0">
                <a:solidFill>
                  <a:srgbClr val="919394"/>
                </a:solidFill>
                <a:latin typeface="Arial" charset="0"/>
                <a:ea typeface="Arial" charset="0"/>
                <a:cs typeface="Arial" charset="0"/>
              </a:defRPr>
            </a:lvl1pPr>
            <a:lvl2pPr>
              <a:defRPr sz="1600" b="0" i="0">
                <a:latin typeface="Arial" charset="0"/>
                <a:ea typeface="Arial" charset="0"/>
                <a:cs typeface="Arial" charset="0"/>
              </a:defRPr>
            </a:lvl2pPr>
            <a:lvl3pPr>
              <a:defRPr sz="1600" b="0" i="0">
                <a:latin typeface="Arial" charset="0"/>
                <a:ea typeface="Arial" charset="0"/>
                <a:cs typeface="Arial" charset="0"/>
              </a:defRPr>
            </a:lvl3pPr>
            <a:lvl4pPr>
              <a:defRPr sz="1600" b="0" i="0">
                <a:latin typeface="Arial" charset="0"/>
                <a:ea typeface="Arial" charset="0"/>
                <a:cs typeface="Arial" charset="0"/>
              </a:defRPr>
            </a:lvl4pPr>
            <a:lvl5pPr>
              <a:defRPr sz="1600" b="0" i="0">
                <a:latin typeface="Arial" charset="0"/>
                <a:ea typeface="Arial" charset="0"/>
                <a:cs typeface="Arial" charset="0"/>
              </a:defRPr>
            </a:lvl5pPr>
          </a:lstStyle>
          <a:p>
            <a:pPr>
              <a:buClr>
                <a:srgbClr val="4AA241"/>
              </a:buClr>
            </a:pPr>
            <a:r>
              <a:rPr lang="en-US" sz="1600" dirty="0">
                <a:solidFill>
                  <a:srgbClr val="777776"/>
                </a:solidFill>
                <a:latin typeface="Arial" charset="0"/>
                <a:ea typeface="Arial" charset="0"/>
                <a:cs typeface="Arial" charset="0"/>
              </a:rPr>
              <a:t>Agenda </a:t>
            </a:r>
            <a:br>
              <a:rPr lang="en-US" sz="1600" dirty="0">
                <a:solidFill>
                  <a:srgbClr val="777776"/>
                </a:solidFill>
                <a:latin typeface="Arial" charset="0"/>
                <a:ea typeface="Arial" charset="0"/>
                <a:cs typeface="Arial" charset="0"/>
              </a:rPr>
            </a:br>
            <a:r>
              <a:rPr lang="en-US" sz="1600" dirty="0">
                <a:solidFill>
                  <a:srgbClr val="777776"/>
                </a:solidFill>
                <a:latin typeface="Arial" charset="0"/>
                <a:ea typeface="Arial" charset="0"/>
                <a:cs typeface="Arial" charset="0"/>
              </a:rPr>
              <a:t>items</a:t>
            </a:r>
          </a:p>
        </p:txBody>
      </p:sp>
      <p:sp>
        <p:nvSpPr>
          <p:cNvPr id="30" name="Text Placeholder 22"/>
          <p:cNvSpPr>
            <a:spLocks noGrp="1"/>
          </p:cNvSpPr>
          <p:nvPr>
            <p:ph type="body" sz="quarter" idx="20" hasCustomPrompt="1"/>
          </p:nvPr>
        </p:nvSpPr>
        <p:spPr>
          <a:xfrm>
            <a:off x="7626531" y="3287232"/>
            <a:ext cx="1160767" cy="609600"/>
          </a:xfrm>
          <a:prstGeom prst="rect">
            <a:avLst/>
          </a:prstGeom>
        </p:spPr>
        <p:txBody>
          <a:bodyPr/>
          <a:lstStyle>
            <a:lvl1pPr marL="0" indent="0" algn="l">
              <a:spcBef>
                <a:spcPts val="0"/>
              </a:spcBef>
              <a:buFontTx/>
              <a:buNone/>
              <a:defRPr sz="1600" b="0" i="0">
                <a:solidFill>
                  <a:srgbClr val="919394"/>
                </a:solidFill>
                <a:latin typeface="Arial" charset="0"/>
                <a:ea typeface="Arial" charset="0"/>
                <a:cs typeface="Arial" charset="0"/>
              </a:defRPr>
            </a:lvl1pPr>
            <a:lvl2pPr>
              <a:defRPr sz="1600" b="0" i="0">
                <a:latin typeface="Arial" charset="0"/>
                <a:ea typeface="Arial" charset="0"/>
                <a:cs typeface="Arial" charset="0"/>
              </a:defRPr>
            </a:lvl2pPr>
            <a:lvl3pPr>
              <a:defRPr sz="1600" b="0" i="0">
                <a:latin typeface="Arial" charset="0"/>
                <a:ea typeface="Arial" charset="0"/>
                <a:cs typeface="Arial" charset="0"/>
              </a:defRPr>
            </a:lvl3pPr>
            <a:lvl4pPr>
              <a:defRPr sz="1600" b="0" i="0">
                <a:latin typeface="Arial" charset="0"/>
                <a:ea typeface="Arial" charset="0"/>
                <a:cs typeface="Arial" charset="0"/>
              </a:defRPr>
            </a:lvl4pPr>
            <a:lvl5pPr>
              <a:defRPr sz="1600" b="0" i="0">
                <a:latin typeface="Arial" charset="0"/>
                <a:ea typeface="Arial" charset="0"/>
                <a:cs typeface="Arial" charset="0"/>
              </a:defRPr>
            </a:lvl5pPr>
          </a:lstStyle>
          <a:p>
            <a:pPr>
              <a:buClr>
                <a:srgbClr val="4AA241"/>
              </a:buClr>
            </a:pPr>
            <a:r>
              <a:rPr lang="en-US" sz="1600" dirty="0">
                <a:solidFill>
                  <a:srgbClr val="777776"/>
                </a:solidFill>
                <a:latin typeface="Arial" charset="0"/>
                <a:ea typeface="Arial" charset="0"/>
                <a:cs typeface="Arial" charset="0"/>
              </a:rPr>
              <a:t>Agenda </a:t>
            </a:r>
            <a:br>
              <a:rPr lang="en-US" sz="1600" dirty="0">
                <a:solidFill>
                  <a:srgbClr val="777776"/>
                </a:solidFill>
                <a:latin typeface="Arial" charset="0"/>
                <a:ea typeface="Arial" charset="0"/>
                <a:cs typeface="Arial" charset="0"/>
              </a:rPr>
            </a:br>
            <a:r>
              <a:rPr lang="en-US" sz="1600" dirty="0">
                <a:solidFill>
                  <a:srgbClr val="777776"/>
                </a:solidFill>
                <a:latin typeface="Arial" charset="0"/>
                <a:ea typeface="Arial" charset="0"/>
                <a:cs typeface="Arial" charset="0"/>
              </a:rPr>
              <a:t>items</a:t>
            </a:r>
          </a:p>
        </p:txBody>
      </p:sp>
      <p:sp>
        <p:nvSpPr>
          <p:cNvPr id="42" name="Text Placeholder 33"/>
          <p:cNvSpPr>
            <a:spLocks noGrp="1"/>
          </p:cNvSpPr>
          <p:nvPr>
            <p:ph type="body" sz="quarter" idx="22" hasCustomPrompt="1"/>
          </p:nvPr>
        </p:nvSpPr>
        <p:spPr>
          <a:xfrm>
            <a:off x="1508972" y="1981936"/>
            <a:ext cx="1143834" cy="1000014"/>
          </a:xfrm>
          <a:prstGeom prst="rect">
            <a:avLst/>
          </a:prstGeom>
        </p:spPr>
        <p:txBody>
          <a:bodyPr/>
          <a:lstStyle>
            <a:lvl1pPr marL="0" indent="0">
              <a:buFontTx/>
              <a:buNone/>
              <a:defRPr sz="8200" b="0" i="0">
                <a:solidFill>
                  <a:srgbClr val="4AA241"/>
                </a:solidFill>
                <a:latin typeface="Arial" charset="0"/>
                <a:ea typeface="Arial" charset="0"/>
                <a:cs typeface="Arial" charset="0"/>
              </a:defRPr>
            </a:lvl1pPr>
          </a:lstStyle>
          <a:p>
            <a:pPr>
              <a:buClr>
                <a:srgbClr val="4AA241"/>
              </a:buClr>
            </a:pPr>
            <a:r>
              <a:rPr lang="en-US" sz="8200" dirty="0">
                <a:solidFill>
                  <a:srgbClr val="4AA241"/>
                </a:solidFill>
                <a:latin typeface="Arial" charset="0"/>
                <a:ea typeface="Arial" charset="0"/>
                <a:cs typeface="Arial" charset="0"/>
              </a:rPr>
              <a:t>#</a:t>
            </a:r>
          </a:p>
        </p:txBody>
      </p:sp>
      <p:sp>
        <p:nvSpPr>
          <p:cNvPr id="43" name="Text Placeholder 33"/>
          <p:cNvSpPr>
            <a:spLocks noGrp="1"/>
          </p:cNvSpPr>
          <p:nvPr>
            <p:ph type="body" sz="quarter" idx="23" hasCustomPrompt="1"/>
          </p:nvPr>
        </p:nvSpPr>
        <p:spPr>
          <a:xfrm>
            <a:off x="2745243" y="1981936"/>
            <a:ext cx="1143834" cy="1000014"/>
          </a:xfrm>
          <a:prstGeom prst="rect">
            <a:avLst/>
          </a:prstGeom>
        </p:spPr>
        <p:txBody>
          <a:bodyPr/>
          <a:lstStyle>
            <a:lvl1pPr marL="0" indent="0">
              <a:buFontTx/>
              <a:buNone/>
              <a:defRPr sz="8200" b="0" i="0">
                <a:solidFill>
                  <a:srgbClr val="4AA241"/>
                </a:solidFill>
                <a:latin typeface="Arial" charset="0"/>
                <a:ea typeface="Arial" charset="0"/>
                <a:cs typeface="Arial" charset="0"/>
              </a:defRPr>
            </a:lvl1pPr>
          </a:lstStyle>
          <a:p>
            <a:pPr>
              <a:buClr>
                <a:srgbClr val="4AA241"/>
              </a:buClr>
            </a:pPr>
            <a:r>
              <a:rPr lang="en-US" sz="8200" dirty="0">
                <a:solidFill>
                  <a:srgbClr val="4AA241"/>
                </a:solidFill>
                <a:latin typeface="Arial" charset="0"/>
                <a:ea typeface="Arial" charset="0"/>
                <a:cs typeface="Arial" charset="0"/>
              </a:rPr>
              <a:t>#</a:t>
            </a:r>
          </a:p>
        </p:txBody>
      </p:sp>
      <p:sp>
        <p:nvSpPr>
          <p:cNvPr id="44" name="Text Placeholder 33"/>
          <p:cNvSpPr>
            <a:spLocks noGrp="1"/>
          </p:cNvSpPr>
          <p:nvPr>
            <p:ph type="body" sz="quarter" idx="24" hasCustomPrompt="1"/>
          </p:nvPr>
        </p:nvSpPr>
        <p:spPr>
          <a:xfrm>
            <a:off x="3981514" y="1981936"/>
            <a:ext cx="1143834" cy="1000014"/>
          </a:xfrm>
          <a:prstGeom prst="rect">
            <a:avLst/>
          </a:prstGeom>
        </p:spPr>
        <p:txBody>
          <a:bodyPr/>
          <a:lstStyle>
            <a:lvl1pPr marL="0" indent="0">
              <a:buFontTx/>
              <a:buNone/>
              <a:defRPr sz="8200" b="0" i="0">
                <a:solidFill>
                  <a:srgbClr val="4AA241"/>
                </a:solidFill>
                <a:latin typeface="Arial" charset="0"/>
                <a:ea typeface="Arial" charset="0"/>
                <a:cs typeface="Arial" charset="0"/>
              </a:defRPr>
            </a:lvl1pPr>
          </a:lstStyle>
          <a:p>
            <a:pPr>
              <a:buClr>
                <a:srgbClr val="4AA241"/>
              </a:buClr>
            </a:pPr>
            <a:r>
              <a:rPr lang="en-US" sz="8200" dirty="0">
                <a:solidFill>
                  <a:srgbClr val="4AA241"/>
                </a:solidFill>
                <a:latin typeface="Arial" charset="0"/>
                <a:ea typeface="Arial" charset="0"/>
                <a:cs typeface="Arial" charset="0"/>
              </a:rPr>
              <a:t>#</a:t>
            </a:r>
          </a:p>
        </p:txBody>
      </p:sp>
      <p:sp>
        <p:nvSpPr>
          <p:cNvPr id="45" name="Text Placeholder 33"/>
          <p:cNvSpPr>
            <a:spLocks noGrp="1"/>
          </p:cNvSpPr>
          <p:nvPr>
            <p:ph type="body" sz="quarter" idx="25" hasCustomPrompt="1"/>
          </p:nvPr>
        </p:nvSpPr>
        <p:spPr>
          <a:xfrm>
            <a:off x="5217785" y="1981936"/>
            <a:ext cx="1143834" cy="1000014"/>
          </a:xfrm>
          <a:prstGeom prst="rect">
            <a:avLst/>
          </a:prstGeom>
        </p:spPr>
        <p:txBody>
          <a:bodyPr/>
          <a:lstStyle>
            <a:lvl1pPr marL="0" indent="0">
              <a:buFontTx/>
              <a:buNone/>
              <a:defRPr sz="8200" b="0" i="0">
                <a:solidFill>
                  <a:srgbClr val="4AA241"/>
                </a:solidFill>
                <a:latin typeface="Arial" charset="0"/>
                <a:ea typeface="Arial" charset="0"/>
                <a:cs typeface="Arial" charset="0"/>
              </a:defRPr>
            </a:lvl1pPr>
          </a:lstStyle>
          <a:p>
            <a:pPr>
              <a:buClr>
                <a:srgbClr val="4AA241"/>
              </a:buClr>
            </a:pPr>
            <a:r>
              <a:rPr lang="en-US" sz="8200" dirty="0">
                <a:solidFill>
                  <a:srgbClr val="4AA241"/>
                </a:solidFill>
                <a:latin typeface="Arial" charset="0"/>
                <a:ea typeface="Arial" charset="0"/>
                <a:cs typeface="Arial" charset="0"/>
              </a:rPr>
              <a:t>#</a:t>
            </a:r>
          </a:p>
        </p:txBody>
      </p:sp>
      <p:sp>
        <p:nvSpPr>
          <p:cNvPr id="46" name="Text Placeholder 33"/>
          <p:cNvSpPr>
            <a:spLocks noGrp="1"/>
          </p:cNvSpPr>
          <p:nvPr>
            <p:ph type="body" sz="quarter" idx="26" hasCustomPrompt="1"/>
          </p:nvPr>
        </p:nvSpPr>
        <p:spPr>
          <a:xfrm>
            <a:off x="6454056" y="1981936"/>
            <a:ext cx="1143834" cy="1000014"/>
          </a:xfrm>
          <a:prstGeom prst="rect">
            <a:avLst/>
          </a:prstGeom>
        </p:spPr>
        <p:txBody>
          <a:bodyPr/>
          <a:lstStyle>
            <a:lvl1pPr marL="0" indent="0">
              <a:buFontTx/>
              <a:buNone/>
              <a:defRPr sz="8200" b="0" i="0">
                <a:solidFill>
                  <a:srgbClr val="4AA241"/>
                </a:solidFill>
                <a:latin typeface="Arial" charset="0"/>
                <a:ea typeface="Arial" charset="0"/>
                <a:cs typeface="Arial" charset="0"/>
              </a:defRPr>
            </a:lvl1pPr>
          </a:lstStyle>
          <a:p>
            <a:pPr>
              <a:buClr>
                <a:srgbClr val="4AA241"/>
              </a:buClr>
            </a:pPr>
            <a:r>
              <a:rPr lang="en-US" sz="8200" dirty="0">
                <a:solidFill>
                  <a:srgbClr val="4AA241"/>
                </a:solidFill>
                <a:latin typeface="Arial" charset="0"/>
                <a:ea typeface="Arial" charset="0"/>
                <a:cs typeface="Arial" charset="0"/>
              </a:rPr>
              <a:t>#</a:t>
            </a:r>
          </a:p>
        </p:txBody>
      </p:sp>
      <p:sp>
        <p:nvSpPr>
          <p:cNvPr id="47" name="Text Placeholder 33"/>
          <p:cNvSpPr>
            <a:spLocks noGrp="1"/>
          </p:cNvSpPr>
          <p:nvPr>
            <p:ph type="body" sz="quarter" idx="27" hasCustomPrompt="1"/>
          </p:nvPr>
        </p:nvSpPr>
        <p:spPr>
          <a:xfrm>
            <a:off x="7690329" y="1981936"/>
            <a:ext cx="1143834" cy="1000014"/>
          </a:xfrm>
          <a:prstGeom prst="rect">
            <a:avLst/>
          </a:prstGeom>
        </p:spPr>
        <p:txBody>
          <a:bodyPr/>
          <a:lstStyle>
            <a:lvl1pPr marL="0" indent="0">
              <a:buFontTx/>
              <a:buNone/>
              <a:defRPr sz="8200" b="0" i="0">
                <a:solidFill>
                  <a:srgbClr val="4AA241"/>
                </a:solidFill>
                <a:latin typeface="Arial" charset="0"/>
                <a:ea typeface="Arial" charset="0"/>
                <a:cs typeface="Arial" charset="0"/>
              </a:defRPr>
            </a:lvl1pPr>
          </a:lstStyle>
          <a:p>
            <a:pPr>
              <a:buClr>
                <a:srgbClr val="4AA241"/>
              </a:buClr>
            </a:pPr>
            <a:r>
              <a:rPr lang="en-US" sz="8200" dirty="0">
                <a:solidFill>
                  <a:srgbClr val="4AA241"/>
                </a:solidFill>
                <a:latin typeface="Arial" charset="0"/>
                <a:ea typeface="Arial" charset="0"/>
                <a:cs typeface="Arial" charset="0"/>
              </a:rPr>
              <a:t>#</a:t>
            </a:r>
          </a:p>
        </p:txBody>
      </p:sp>
      <p:sp>
        <p:nvSpPr>
          <p:cNvPr id="51" name="Slide Number Placeholder 7"/>
          <p:cNvSpPr>
            <a:spLocks noGrp="1"/>
          </p:cNvSpPr>
          <p:nvPr>
            <p:ph type="sldNum" sz="quarter" idx="4"/>
          </p:nvPr>
        </p:nvSpPr>
        <p:spPr>
          <a:xfrm>
            <a:off x="8387254" y="6498000"/>
            <a:ext cx="360745" cy="360000"/>
          </a:xfrm>
          <a:prstGeom prst="rect">
            <a:avLst/>
          </a:prstGeom>
        </p:spPr>
        <p:txBody>
          <a:bodyPr lIns="0" tIns="0" rIns="0" bIns="0" anchor="t"/>
          <a:lstStyle>
            <a:lvl1pPr algn="r">
              <a:defRPr>
                <a:solidFill>
                  <a:srgbClr val="777776"/>
                </a:solidFill>
                <a:latin typeface="Arial" charset="0"/>
                <a:ea typeface="Arial" charset="0"/>
                <a:cs typeface="Arial" charset="0"/>
              </a:defRPr>
            </a:lvl1pPr>
          </a:lstStyle>
          <a:p>
            <a:fld id="{8BBB66AB-49E0-244A-BE0F-08D7A1A0F3A4}" type="slidenum">
              <a:rPr lang="en-US" sz="700" smtClean="0"/>
              <a:pPr/>
              <a:t>‹#›</a:t>
            </a:fld>
            <a:endParaRPr lang="en-US" sz="700" dirty="0"/>
          </a:p>
        </p:txBody>
      </p:sp>
      <p:sp>
        <p:nvSpPr>
          <p:cNvPr id="31"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94474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bble Agenda">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7" name="Slide Number Placeholder 2"/>
          <p:cNvSpPr txBox="1">
            <a:spLocks/>
          </p:cNvSpPr>
          <p:nvPr userDrawn="1"/>
        </p:nvSpPr>
        <p:spPr>
          <a:xfrm>
            <a:off x="8387254" y="6498000"/>
            <a:ext cx="360745" cy="360000"/>
          </a:xfrm>
          <a:prstGeom prst="rect">
            <a:avLst/>
          </a:prstGeom>
        </p:spPr>
        <p:txBody>
          <a:bodyPr lIns="0" tIns="0" rIns="0" bIns="0" anchor="t"/>
          <a:lstStyle>
            <a:defPPr>
              <a:defRPr lang="en-US"/>
            </a:defPPr>
            <a:lvl1pPr marL="0" algn="r" defTabSz="914400" rtl="0" eaLnBrk="1" latinLnBrk="0" hangingPunct="1">
              <a:defRPr sz="1800" kern="1200">
                <a:solidFill>
                  <a:srgbClr val="77777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BB66AB-49E0-244A-BE0F-08D7A1A0F3A4}" type="slidenum">
              <a:rPr lang="en-US" sz="700" smtClean="0"/>
              <a:pPr/>
              <a:t>‹#›</a:t>
            </a:fld>
            <a:endParaRPr lang="en-US" sz="700" dirty="0"/>
          </a:p>
        </p:txBody>
      </p:sp>
      <p:sp>
        <p:nvSpPr>
          <p:cNvPr id="8" name="Oval 7"/>
          <p:cNvSpPr/>
          <p:nvPr userDrawn="1"/>
        </p:nvSpPr>
        <p:spPr>
          <a:xfrm>
            <a:off x="-262469" y="2305620"/>
            <a:ext cx="1800000" cy="1800000"/>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Oval 10"/>
          <p:cNvSpPr/>
          <p:nvPr userDrawn="1"/>
        </p:nvSpPr>
        <p:spPr>
          <a:xfrm>
            <a:off x="1268098" y="3725251"/>
            <a:ext cx="1481749" cy="1481749"/>
          </a:xfrm>
          <a:prstGeom prst="ellipse">
            <a:avLst/>
          </a:prstGeom>
          <a:solidFill>
            <a:srgbClr val="4A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Oval 13"/>
          <p:cNvSpPr/>
          <p:nvPr userDrawn="1"/>
        </p:nvSpPr>
        <p:spPr>
          <a:xfrm>
            <a:off x="1907126" y="1397000"/>
            <a:ext cx="2359709" cy="2359709"/>
          </a:xfrm>
          <a:prstGeom prst="ellipse">
            <a:avLst/>
          </a:prstGeom>
          <a:solidFill>
            <a:srgbClr val="C6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7" name="Oval 16"/>
          <p:cNvSpPr>
            <a:spLocks noChangeAspect="1"/>
          </p:cNvSpPr>
          <p:nvPr userDrawn="1"/>
        </p:nvSpPr>
        <p:spPr>
          <a:xfrm>
            <a:off x="3724754" y="3407793"/>
            <a:ext cx="1800000" cy="1800000"/>
          </a:xfrm>
          <a:prstGeom prst="ellipse">
            <a:avLst/>
          </a:prstGeom>
          <a:solidFill>
            <a:srgbClr val="84B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20" name="Oval 19"/>
          <p:cNvSpPr/>
          <p:nvPr userDrawn="1"/>
        </p:nvSpPr>
        <p:spPr>
          <a:xfrm>
            <a:off x="4999690" y="2067024"/>
            <a:ext cx="1514128" cy="1514128"/>
          </a:xfrm>
          <a:prstGeom prst="ellipse">
            <a:avLst/>
          </a:prstGeom>
          <a:solidFill>
            <a:srgbClr val="AB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23" name="Oval 22"/>
          <p:cNvSpPr/>
          <p:nvPr userDrawn="1"/>
        </p:nvSpPr>
        <p:spPr>
          <a:xfrm>
            <a:off x="5706582" y="3429001"/>
            <a:ext cx="2731946" cy="2731946"/>
          </a:xfrm>
          <a:prstGeom prst="ellipse">
            <a:avLst/>
          </a:prstGeom>
          <a:solidFill>
            <a:srgbClr val="4A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26" name="Oval 25"/>
          <p:cNvSpPr/>
          <p:nvPr userDrawn="1"/>
        </p:nvSpPr>
        <p:spPr>
          <a:xfrm>
            <a:off x="7555666" y="1846891"/>
            <a:ext cx="1800000" cy="1800000"/>
          </a:xfrm>
          <a:prstGeom prst="ellipse">
            <a:avLst/>
          </a:prstGeom>
          <a:solidFill>
            <a:srgbClr val="C6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33" name="Text Placeholder 32"/>
          <p:cNvSpPr>
            <a:spLocks noGrp="1"/>
          </p:cNvSpPr>
          <p:nvPr>
            <p:ph type="body" sz="quarter" idx="12" hasCustomPrompt="1"/>
          </p:nvPr>
        </p:nvSpPr>
        <p:spPr>
          <a:xfrm>
            <a:off x="77165" y="2522333"/>
            <a:ext cx="1058863" cy="890491"/>
          </a:xfrm>
          <a:prstGeom prst="rect">
            <a:avLst/>
          </a:prstGeom>
        </p:spPr>
        <p:txBody>
          <a:bodyPr anchor="ctr"/>
          <a:lstStyle>
            <a:lvl1pPr marL="0" indent="0" algn="ctr">
              <a:buFontTx/>
              <a:buNone/>
              <a:defRPr sz="6400" b="1" i="0">
                <a:solidFill>
                  <a:srgbClr val="00462D"/>
                </a:solidFill>
                <a:latin typeface="Arial Black" charset="0"/>
                <a:ea typeface="Arial Black" charset="0"/>
                <a:cs typeface="Arial Black" charset="0"/>
              </a:defRPr>
            </a:lvl1pPr>
          </a:lstStyle>
          <a:p>
            <a:pPr algn="ctr"/>
            <a:r>
              <a:rPr lang="en-US" sz="6400" b="1" dirty="0">
                <a:solidFill>
                  <a:srgbClr val="00462D"/>
                </a:solidFill>
                <a:latin typeface="Arial Black" charset="0"/>
                <a:ea typeface="Arial Black" charset="0"/>
                <a:cs typeface="Arial Black" charset="0"/>
              </a:rPr>
              <a:t>X</a:t>
            </a:r>
            <a:endParaRPr lang="en-US" sz="6400" b="1" baseline="30000" dirty="0">
              <a:solidFill>
                <a:srgbClr val="00462D"/>
              </a:solidFill>
              <a:latin typeface="Arial Black" charset="0"/>
              <a:ea typeface="Arial Black" charset="0"/>
              <a:cs typeface="Arial Black" charset="0"/>
            </a:endParaRPr>
          </a:p>
        </p:txBody>
      </p:sp>
      <p:sp>
        <p:nvSpPr>
          <p:cNvPr id="35" name="Text Placeholder 34"/>
          <p:cNvSpPr>
            <a:spLocks noGrp="1"/>
          </p:cNvSpPr>
          <p:nvPr>
            <p:ph type="body" sz="quarter" idx="13" hasCustomPrompt="1"/>
          </p:nvPr>
        </p:nvSpPr>
        <p:spPr>
          <a:xfrm>
            <a:off x="-111710" y="3270777"/>
            <a:ext cx="1489075" cy="556832"/>
          </a:xfrm>
          <a:prstGeom prst="rect">
            <a:avLst/>
          </a:prstGeom>
        </p:spPr>
        <p:txBody>
          <a:bodyPr anchor="ctr"/>
          <a:lstStyle>
            <a:lvl1pPr marL="0" indent="0" algn="ctr">
              <a:spcBef>
                <a:spcPts val="0"/>
              </a:spcBef>
              <a:buNone/>
              <a:defRPr sz="1200" b="1" i="0">
                <a:latin typeface="Arial" charset="0"/>
                <a:ea typeface="Arial" charset="0"/>
                <a:cs typeface="Arial" charset="0"/>
              </a:defRPr>
            </a:lvl1pPr>
          </a:lstStyle>
          <a:p>
            <a:pPr algn="ctr"/>
            <a:r>
              <a:rPr lang="en-US" sz="1200" b="1" dirty="0">
                <a:solidFill>
                  <a:srgbClr val="00462D"/>
                </a:solidFill>
                <a:latin typeface="Arial" charset="0"/>
                <a:ea typeface="Arial" charset="0"/>
                <a:cs typeface="Arial" charset="0"/>
              </a:rPr>
              <a:t>Brand </a:t>
            </a:r>
          </a:p>
          <a:p>
            <a:pPr algn="ctr"/>
            <a:r>
              <a:rPr lang="en-US" sz="1200" b="1" dirty="0">
                <a:solidFill>
                  <a:srgbClr val="00462D"/>
                </a:solidFill>
                <a:latin typeface="Arial" charset="0"/>
                <a:ea typeface="Arial" charset="0"/>
                <a:cs typeface="Arial" charset="0"/>
              </a:rPr>
              <a:t>strategy</a:t>
            </a:r>
          </a:p>
        </p:txBody>
      </p:sp>
      <p:sp>
        <p:nvSpPr>
          <p:cNvPr id="37" name="Text Placeholder 36"/>
          <p:cNvSpPr>
            <a:spLocks noGrp="1"/>
          </p:cNvSpPr>
          <p:nvPr>
            <p:ph type="body" sz="quarter" idx="14" hasCustomPrompt="1"/>
          </p:nvPr>
        </p:nvSpPr>
        <p:spPr>
          <a:xfrm>
            <a:off x="2627742" y="1869632"/>
            <a:ext cx="1106487" cy="1023215"/>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800" b="1" i="0">
                <a:solidFill>
                  <a:srgbClr val="00462D"/>
                </a:solidFill>
                <a:latin typeface="Arial Black" charset="0"/>
                <a:ea typeface="Arial Black" charset="0"/>
                <a:cs typeface="Arial Black"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8800" b="1" baseline="0" dirty="0">
                <a:solidFill>
                  <a:srgbClr val="00462D"/>
                </a:solidFill>
                <a:latin typeface="Arial Black" charset="0"/>
                <a:ea typeface="Arial Black" charset="0"/>
                <a:cs typeface="Arial Black" charset="0"/>
              </a:rPr>
              <a:t>X</a:t>
            </a:r>
            <a:endParaRPr lang="en-US" sz="8800" b="1" baseline="30000" dirty="0">
              <a:solidFill>
                <a:srgbClr val="00462D"/>
              </a:solidFill>
              <a:latin typeface="Arial Black" charset="0"/>
              <a:ea typeface="Arial Black" charset="0"/>
              <a:cs typeface="Arial Black" charset="0"/>
            </a:endParaRPr>
          </a:p>
        </p:txBody>
      </p:sp>
      <p:sp>
        <p:nvSpPr>
          <p:cNvPr id="38" name="Text Placeholder 34"/>
          <p:cNvSpPr>
            <a:spLocks noGrp="1"/>
          </p:cNvSpPr>
          <p:nvPr>
            <p:ph type="body" sz="quarter" idx="15" hasCustomPrompt="1"/>
          </p:nvPr>
        </p:nvSpPr>
        <p:spPr>
          <a:xfrm>
            <a:off x="2351917" y="2724160"/>
            <a:ext cx="1489075" cy="673907"/>
          </a:xfrm>
          <a:prstGeom prst="rect">
            <a:avLst/>
          </a:prstGeom>
        </p:spPr>
        <p:txBody>
          <a:bodyPr anchor="ctr"/>
          <a:lstStyle>
            <a:lvl1pPr marL="0" indent="0" algn="ctr">
              <a:spcBef>
                <a:spcPts val="0"/>
              </a:spcBef>
              <a:buNone/>
              <a:defRPr sz="1200" b="1" i="0">
                <a:latin typeface="Arial" charset="0"/>
                <a:ea typeface="Arial" charset="0"/>
                <a:cs typeface="Arial" charset="0"/>
              </a:defRPr>
            </a:lvl1pPr>
          </a:lstStyle>
          <a:p>
            <a:pPr algn="ctr"/>
            <a:r>
              <a:rPr lang="en-US" sz="1200" b="1" dirty="0">
                <a:solidFill>
                  <a:srgbClr val="00462D"/>
                </a:solidFill>
                <a:latin typeface="Arial" charset="0"/>
                <a:ea typeface="Arial" charset="0"/>
                <a:cs typeface="Arial" charset="0"/>
              </a:rPr>
              <a:t>Brand </a:t>
            </a:r>
          </a:p>
          <a:p>
            <a:pPr algn="ctr"/>
            <a:r>
              <a:rPr lang="en-US" sz="1200" b="1" dirty="0">
                <a:solidFill>
                  <a:srgbClr val="00462D"/>
                </a:solidFill>
                <a:latin typeface="Arial" charset="0"/>
                <a:ea typeface="Arial" charset="0"/>
                <a:cs typeface="Arial" charset="0"/>
              </a:rPr>
              <a:t>strategy</a:t>
            </a:r>
          </a:p>
        </p:txBody>
      </p:sp>
      <p:sp>
        <p:nvSpPr>
          <p:cNvPr id="39" name="Text Placeholder 34"/>
          <p:cNvSpPr>
            <a:spLocks noGrp="1"/>
          </p:cNvSpPr>
          <p:nvPr>
            <p:ph type="body" sz="quarter" idx="16" hasCustomPrompt="1"/>
          </p:nvPr>
        </p:nvSpPr>
        <p:spPr>
          <a:xfrm>
            <a:off x="1351082" y="4577793"/>
            <a:ext cx="1267185" cy="450858"/>
          </a:xfrm>
          <a:prstGeom prst="rect">
            <a:avLst/>
          </a:prstGeom>
        </p:spPr>
        <p:txBody>
          <a:bodyPr anchor="ctr"/>
          <a:lstStyle>
            <a:lvl1pPr marL="0" indent="0" algn="ctr">
              <a:spcBef>
                <a:spcPts val="0"/>
              </a:spcBef>
              <a:buNone/>
              <a:defRPr sz="1200" b="1" i="0">
                <a:latin typeface="Arial" charset="0"/>
                <a:ea typeface="Arial" charset="0"/>
                <a:cs typeface="Arial" charset="0"/>
              </a:defRPr>
            </a:lvl1pPr>
          </a:lstStyle>
          <a:p>
            <a:pPr algn="ctr"/>
            <a:r>
              <a:rPr lang="en-US" sz="1200" b="1" dirty="0">
                <a:solidFill>
                  <a:srgbClr val="00462D"/>
                </a:solidFill>
                <a:latin typeface="Arial" charset="0"/>
                <a:ea typeface="Arial" charset="0"/>
                <a:cs typeface="Arial" charset="0"/>
              </a:rPr>
              <a:t>Brand </a:t>
            </a:r>
          </a:p>
          <a:p>
            <a:pPr algn="ctr"/>
            <a:r>
              <a:rPr lang="en-US" sz="1200" b="1" dirty="0">
                <a:solidFill>
                  <a:srgbClr val="00462D"/>
                </a:solidFill>
                <a:latin typeface="Arial" charset="0"/>
                <a:ea typeface="Arial" charset="0"/>
                <a:cs typeface="Arial" charset="0"/>
              </a:rPr>
              <a:t>strategy</a:t>
            </a:r>
          </a:p>
        </p:txBody>
      </p:sp>
      <p:sp>
        <p:nvSpPr>
          <p:cNvPr id="41" name="Text Placeholder 34"/>
          <p:cNvSpPr>
            <a:spLocks noGrp="1"/>
          </p:cNvSpPr>
          <p:nvPr>
            <p:ph type="body" sz="quarter" idx="17" hasCustomPrompt="1"/>
          </p:nvPr>
        </p:nvSpPr>
        <p:spPr>
          <a:xfrm>
            <a:off x="3894586" y="4470452"/>
            <a:ext cx="1489075" cy="469485"/>
          </a:xfrm>
          <a:prstGeom prst="rect">
            <a:avLst/>
          </a:prstGeom>
        </p:spPr>
        <p:txBody>
          <a:bodyPr anchor="ctr"/>
          <a:lstStyle>
            <a:lvl1pPr marL="0" indent="0" algn="ctr">
              <a:spcBef>
                <a:spcPts val="0"/>
              </a:spcBef>
              <a:buNone/>
              <a:defRPr sz="1200" b="1" i="0">
                <a:solidFill>
                  <a:srgbClr val="00462D"/>
                </a:solidFill>
                <a:latin typeface="Arial" charset="0"/>
                <a:ea typeface="Arial" charset="0"/>
                <a:cs typeface="Arial" charset="0"/>
              </a:defRPr>
            </a:lvl1pPr>
          </a:lstStyle>
          <a:p>
            <a:pPr algn="ctr"/>
            <a:r>
              <a:rPr lang="en-US" sz="1200" b="1" dirty="0">
                <a:solidFill>
                  <a:srgbClr val="00462D"/>
                </a:solidFill>
                <a:latin typeface="Arial" charset="0"/>
                <a:ea typeface="Arial" charset="0"/>
                <a:cs typeface="Arial" charset="0"/>
              </a:rPr>
              <a:t>Brand </a:t>
            </a:r>
          </a:p>
          <a:p>
            <a:pPr algn="ctr"/>
            <a:r>
              <a:rPr lang="en-US" sz="1200" b="1" dirty="0">
                <a:solidFill>
                  <a:srgbClr val="00462D"/>
                </a:solidFill>
                <a:latin typeface="Arial" charset="0"/>
                <a:ea typeface="Arial" charset="0"/>
                <a:cs typeface="Arial" charset="0"/>
              </a:rPr>
              <a:t>strategy</a:t>
            </a:r>
          </a:p>
        </p:txBody>
      </p:sp>
      <p:sp>
        <p:nvSpPr>
          <p:cNvPr id="42" name="Text Placeholder 34"/>
          <p:cNvSpPr>
            <a:spLocks noGrp="1"/>
          </p:cNvSpPr>
          <p:nvPr>
            <p:ph type="body" sz="quarter" idx="18" hasCustomPrompt="1"/>
          </p:nvPr>
        </p:nvSpPr>
        <p:spPr>
          <a:xfrm>
            <a:off x="5006967" y="2947619"/>
            <a:ext cx="1489075" cy="471902"/>
          </a:xfrm>
          <a:prstGeom prst="rect">
            <a:avLst/>
          </a:prstGeom>
        </p:spPr>
        <p:txBody>
          <a:bodyPr anchor="ctr"/>
          <a:lstStyle>
            <a:lvl1pPr marL="0" indent="0" algn="ctr">
              <a:spcBef>
                <a:spcPts val="0"/>
              </a:spcBef>
              <a:buNone/>
              <a:defRPr sz="1200" b="1" i="0">
                <a:solidFill>
                  <a:srgbClr val="00462D"/>
                </a:solidFill>
                <a:latin typeface="Arial" charset="0"/>
                <a:ea typeface="Arial" charset="0"/>
                <a:cs typeface="Arial" charset="0"/>
              </a:defRPr>
            </a:lvl1pPr>
          </a:lstStyle>
          <a:p>
            <a:pPr algn="ctr"/>
            <a:r>
              <a:rPr lang="en-US" sz="1200" b="1" dirty="0">
                <a:solidFill>
                  <a:srgbClr val="00462D"/>
                </a:solidFill>
                <a:latin typeface="Arial" charset="0"/>
                <a:ea typeface="Arial" charset="0"/>
                <a:cs typeface="Arial" charset="0"/>
              </a:rPr>
              <a:t>Brand </a:t>
            </a:r>
          </a:p>
          <a:p>
            <a:pPr algn="ctr"/>
            <a:r>
              <a:rPr lang="en-US" sz="1200" b="1" dirty="0">
                <a:solidFill>
                  <a:srgbClr val="00462D"/>
                </a:solidFill>
                <a:latin typeface="Arial" charset="0"/>
                <a:ea typeface="Arial" charset="0"/>
                <a:cs typeface="Arial" charset="0"/>
              </a:rPr>
              <a:t>strategy</a:t>
            </a:r>
          </a:p>
        </p:txBody>
      </p:sp>
      <p:sp>
        <p:nvSpPr>
          <p:cNvPr id="43" name="Text Placeholder 34"/>
          <p:cNvSpPr>
            <a:spLocks noGrp="1"/>
          </p:cNvSpPr>
          <p:nvPr>
            <p:ph type="body" sz="quarter" idx="19" hasCustomPrompt="1"/>
          </p:nvPr>
        </p:nvSpPr>
        <p:spPr>
          <a:xfrm>
            <a:off x="6180667" y="5155107"/>
            <a:ext cx="1778933" cy="622025"/>
          </a:xfrm>
          <a:prstGeom prst="rect">
            <a:avLst/>
          </a:prstGeom>
        </p:spPr>
        <p:txBody>
          <a:bodyPr anchor="ctr"/>
          <a:lstStyle>
            <a:lvl1pPr marL="0" indent="0" algn="ctr">
              <a:spcBef>
                <a:spcPts val="0"/>
              </a:spcBef>
              <a:buNone/>
              <a:defRPr sz="1200" b="1" i="0">
                <a:solidFill>
                  <a:srgbClr val="00462D"/>
                </a:solidFill>
                <a:latin typeface="Arial" charset="0"/>
                <a:ea typeface="Arial" charset="0"/>
                <a:cs typeface="Arial" charset="0"/>
              </a:defRPr>
            </a:lvl1pPr>
          </a:lstStyle>
          <a:p>
            <a:pPr algn="ctr"/>
            <a:r>
              <a:rPr lang="en-US" sz="1200" b="1" dirty="0">
                <a:solidFill>
                  <a:srgbClr val="00462D"/>
                </a:solidFill>
                <a:latin typeface="Arial" charset="0"/>
                <a:ea typeface="Arial" charset="0"/>
                <a:cs typeface="Arial" charset="0"/>
              </a:rPr>
              <a:t>Brand </a:t>
            </a:r>
          </a:p>
          <a:p>
            <a:pPr algn="ctr"/>
            <a:r>
              <a:rPr lang="en-US" sz="1200" b="1" dirty="0">
                <a:solidFill>
                  <a:srgbClr val="00462D"/>
                </a:solidFill>
                <a:latin typeface="Arial" charset="0"/>
                <a:ea typeface="Arial" charset="0"/>
                <a:cs typeface="Arial" charset="0"/>
              </a:rPr>
              <a:t>strategy</a:t>
            </a:r>
          </a:p>
        </p:txBody>
      </p:sp>
      <p:sp>
        <p:nvSpPr>
          <p:cNvPr id="44" name="Text Placeholder 34"/>
          <p:cNvSpPr>
            <a:spLocks noGrp="1"/>
          </p:cNvSpPr>
          <p:nvPr>
            <p:ph type="body" sz="quarter" idx="20" hasCustomPrompt="1"/>
          </p:nvPr>
        </p:nvSpPr>
        <p:spPr>
          <a:xfrm>
            <a:off x="7711128" y="2918594"/>
            <a:ext cx="1489075" cy="471902"/>
          </a:xfrm>
          <a:prstGeom prst="rect">
            <a:avLst/>
          </a:prstGeom>
        </p:spPr>
        <p:txBody>
          <a:bodyPr anchor="ctr"/>
          <a:lstStyle>
            <a:lvl1pPr marL="0" indent="0" algn="ctr">
              <a:spcBef>
                <a:spcPts val="0"/>
              </a:spcBef>
              <a:buNone/>
              <a:defRPr sz="1200" b="1" i="0">
                <a:solidFill>
                  <a:srgbClr val="00462D"/>
                </a:solidFill>
                <a:latin typeface="Arial" charset="0"/>
                <a:ea typeface="Arial" charset="0"/>
                <a:cs typeface="Arial" charset="0"/>
              </a:defRPr>
            </a:lvl1pPr>
          </a:lstStyle>
          <a:p>
            <a:pPr algn="ctr"/>
            <a:r>
              <a:rPr lang="en-US" sz="1200" b="1" dirty="0">
                <a:solidFill>
                  <a:srgbClr val="00462D"/>
                </a:solidFill>
                <a:latin typeface="Arial" charset="0"/>
                <a:ea typeface="Arial" charset="0"/>
                <a:cs typeface="Arial" charset="0"/>
              </a:rPr>
              <a:t>Brand </a:t>
            </a:r>
          </a:p>
          <a:p>
            <a:pPr algn="ctr"/>
            <a:r>
              <a:rPr lang="en-US" sz="1200" b="1" dirty="0">
                <a:solidFill>
                  <a:srgbClr val="00462D"/>
                </a:solidFill>
                <a:latin typeface="Arial" charset="0"/>
                <a:ea typeface="Arial" charset="0"/>
                <a:cs typeface="Arial" charset="0"/>
              </a:rPr>
              <a:t>strategy</a:t>
            </a:r>
          </a:p>
        </p:txBody>
      </p:sp>
      <p:sp>
        <p:nvSpPr>
          <p:cNvPr id="46" name="Text Placeholder 45"/>
          <p:cNvSpPr>
            <a:spLocks noGrp="1"/>
          </p:cNvSpPr>
          <p:nvPr>
            <p:ph type="body" sz="quarter" idx="21" hasCustomPrompt="1"/>
          </p:nvPr>
        </p:nvSpPr>
        <p:spPr>
          <a:xfrm>
            <a:off x="1665158" y="3860561"/>
            <a:ext cx="586716" cy="7895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1" i="0">
                <a:solidFill>
                  <a:srgbClr val="00462D"/>
                </a:solidFill>
                <a:latin typeface="Arial Black" charset="0"/>
                <a:ea typeface="Arial Black" charset="0"/>
                <a:cs typeface="Arial Black"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b="1" baseline="0" dirty="0">
                <a:solidFill>
                  <a:srgbClr val="00462D"/>
                </a:solidFill>
                <a:latin typeface="Arial Black" charset="0"/>
                <a:ea typeface="Arial Black" charset="0"/>
                <a:cs typeface="Arial Black" charset="0"/>
              </a:rPr>
              <a:t>X</a:t>
            </a:r>
            <a:endParaRPr lang="en-US" sz="5400" b="1" baseline="30000" dirty="0">
              <a:solidFill>
                <a:srgbClr val="00462D"/>
              </a:solidFill>
              <a:latin typeface="Arial Black" charset="0"/>
              <a:ea typeface="Arial Black" charset="0"/>
              <a:cs typeface="Arial Black" charset="0"/>
            </a:endParaRPr>
          </a:p>
        </p:txBody>
      </p:sp>
      <p:sp>
        <p:nvSpPr>
          <p:cNvPr id="49" name="Text Placeholder 32"/>
          <p:cNvSpPr>
            <a:spLocks noGrp="1"/>
          </p:cNvSpPr>
          <p:nvPr>
            <p:ph type="body" sz="quarter" idx="22" hasCustomPrompt="1"/>
          </p:nvPr>
        </p:nvSpPr>
        <p:spPr>
          <a:xfrm>
            <a:off x="4051567" y="3659041"/>
            <a:ext cx="1058863" cy="890491"/>
          </a:xfrm>
          <a:prstGeom prst="rect">
            <a:avLst/>
          </a:prstGeom>
        </p:spPr>
        <p:txBody>
          <a:bodyPr anchor="ctr"/>
          <a:lstStyle>
            <a:lvl1pPr marL="0" indent="0" algn="ctr">
              <a:buFontTx/>
              <a:buNone/>
              <a:defRPr sz="6400" b="1" i="0">
                <a:solidFill>
                  <a:srgbClr val="00462D"/>
                </a:solidFill>
                <a:latin typeface="Arial Black" charset="0"/>
                <a:ea typeface="Arial Black" charset="0"/>
                <a:cs typeface="Arial Black" charset="0"/>
              </a:defRPr>
            </a:lvl1pPr>
          </a:lstStyle>
          <a:p>
            <a:pPr algn="ctr"/>
            <a:r>
              <a:rPr lang="en-US" sz="6400" b="1" baseline="0" dirty="0">
                <a:solidFill>
                  <a:srgbClr val="00462D"/>
                </a:solidFill>
                <a:latin typeface="Arial Black" charset="0"/>
                <a:ea typeface="Arial Black" charset="0"/>
                <a:cs typeface="Arial Black" charset="0"/>
              </a:rPr>
              <a:t>X</a:t>
            </a:r>
            <a:endParaRPr lang="en-US" sz="6400" b="1" baseline="30000" dirty="0">
              <a:solidFill>
                <a:srgbClr val="00462D"/>
              </a:solidFill>
              <a:latin typeface="Arial Black" charset="0"/>
              <a:ea typeface="Arial Black" charset="0"/>
              <a:cs typeface="Arial Black" charset="0"/>
            </a:endParaRPr>
          </a:p>
        </p:txBody>
      </p:sp>
      <p:sp>
        <p:nvSpPr>
          <p:cNvPr id="50" name="Text Placeholder 45"/>
          <p:cNvSpPr>
            <a:spLocks noGrp="1"/>
          </p:cNvSpPr>
          <p:nvPr>
            <p:ph type="body" sz="quarter" idx="23" hasCustomPrompt="1"/>
          </p:nvPr>
        </p:nvSpPr>
        <p:spPr>
          <a:xfrm>
            <a:off x="5438344" y="2232318"/>
            <a:ext cx="586716" cy="789584"/>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5400" b="1" i="0">
                <a:solidFill>
                  <a:srgbClr val="00462D"/>
                </a:solidFill>
                <a:latin typeface="Arial Black" charset="0"/>
                <a:ea typeface="Arial Black" charset="0"/>
                <a:cs typeface="Arial Black"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b="1" baseline="0" dirty="0">
                <a:solidFill>
                  <a:srgbClr val="00462D"/>
                </a:solidFill>
                <a:latin typeface="Arial Black" charset="0"/>
                <a:ea typeface="Arial Black" charset="0"/>
                <a:cs typeface="Arial Black" charset="0"/>
              </a:rPr>
              <a:t>X</a:t>
            </a:r>
            <a:endParaRPr lang="en-US" sz="5400" b="1" baseline="30000" dirty="0">
              <a:solidFill>
                <a:srgbClr val="00462D"/>
              </a:solidFill>
              <a:latin typeface="Arial Black" charset="0"/>
              <a:ea typeface="Arial Black" charset="0"/>
              <a:cs typeface="Arial Black" charset="0"/>
            </a:endParaRPr>
          </a:p>
        </p:txBody>
      </p:sp>
      <p:sp>
        <p:nvSpPr>
          <p:cNvPr id="53" name="Text Placeholder 52"/>
          <p:cNvSpPr>
            <a:spLocks noGrp="1"/>
          </p:cNvSpPr>
          <p:nvPr>
            <p:ph type="body" sz="quarter" idx="24" hasCustomPrompt="1"/>
          </p:nvPr>
        </p:nvSpPr>
        <p:spPr>
          <a:xfrm>
            <a:off x="6115920" y="3726065"/>
            <a:ext cx="1843680" cy="1855499"/>
          </a:xfrm>
          <a:prstGeom prst="rect">
            <a:avLst/>
          </a:prstGeom>
        </p:spPr>
        <p:txBody>
          <a:bodyPr anchor="ctr"/>
          <a:lstStyle>
            <a:lvl1pPr marL="0" indent="0" algn="ctr">
              <a:buNone/>
              <a:defRPr sz="12400" b="1" i="0">
                <a:solidFill>
                  <a:srgbClr val="00462D"/>
                </a:solidFill>
                <a:latin typeface="Arial Black" charset="0"/>
                <a:ea typeface="Arial Black" charset="0"/>
                <a:cs typeface="Arial Black" charset="0"/>
              </a:defRPr>
            </a:lvl1pPr>
          </a:lstStyle>
          <a:p>
            <a:pPr lvl="0"/>
            <a:r>
              <a:rPr lang="en-US" dirty="0"/>
              <a:t>X</a:t>
            </a:r>
          </a:p>
        </p:txBody>
      </p:sp>
      <p:sp>
        <p:nvSpPr>
          <p:cNvPr id="54" name="Text Placeholder 32"/>
          <p:cNvSpPr>
            <a:spLocks noGrp="1"/>
          </p:cNvSpPr>
          <p:nvPr>
            <p:ph type="body" sz="quarter" idx="25" hasCustomPrompt="1"/>
          </p:nvPr>
        </p:nvSpPr>
        <p:spPr>
          <a:xfrm>
            <a:off x="7926233" y="2135978"/>
            <a:ext cx="1058863" cy="890491"/>
          </a:xfrm>
          <a:prstGeom prst="rect">
            <a:avLst/>
          </a:prstGeom>
        </p:spPr>
        <p:txBody>
          <a:bodyPr anchor="ctr"/>
          <a:lstStyle>
            <a:lvl1pPr marL="0" indent="0" algn="ctr">
              <a:buFontTx/>
              <a:buNone/>
              <a:defRPr sz="6400" b="1" i="0">
                <a:solidFill>
                  <a:srgbClr val="00462D"/>
                </a:solidFill>
                <a:latin typeface="Arial Black" charset="0"/>
                <a:ea typeface="Arial Black" charset="0"/>
                <a:cs typeface="Arial Black" charset="0"/>
              </a:defRPr>
            </a:lvl1pPr>
          </a:lstStyle>
          <a:p>
            <a:pPr algn="ctr"/>
            <a:r>
              <a:rPr lang="en-US" sz="6400" b="1" baseline="0" dirty="0">
                <a:solidFill>
                  <a:srgbClr val="00462D"/>
                </a:solidFill>
                <a:latin typeface="Arial Black" charset="0"/>
                <a:ea typeface="Arial Black" charset="0"/>
                <a:cs typeface="Arial Black" charset="0"/>
              </a:rPr>
              <a:t>X</a:t>
            </a:r>
            <a:endParaRPr lang="en-US" sz="6400" b="1" baseline="30000" dirty="0">
              <a:solidFill>
                <a:srgbClr val="00462D"/>
              </a:solidFill>
              <a:latin typeface="Arial Black" charset="0"/>
              <a:ea typeface="Arial Black" charset="0"/>
              <a:cs typeface="Arial Black" charset="0"/>
            </a:endParaRPr>
          </a:p>
        </p:txBody>
      </p:sp>
      <p:cxnSp>
        <p:nvCxnSpPr>
          <p:cNvPr id="56" name="Straight Connector 55"/>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57" name="Text Placeholder 27"/>
          <p:cNvSpPr>
            <a:spLocks noGrp="1"/>
          </p:cNvSpPr>
          <p:nvPr>
            <p:ph type="body" sz="quarter" idx="26"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latin typeface="Arial" charset="0"/>
                <a:ea typeface="Arial" charset="0"/>
                <a:cs typeface="Arial" charset="0"/>
              </a:rPr>
              <a:t>TITLE</a:t>
            </a:r>
            <a:endParaRPr lang="en-US" sz="2100" b="1" dirty="0">
              <a:solidFill>
                <a:srgbClr val="00462D"/>
              </a:solidFill>
              <a:effectLst/>
              <a:latin typeface="Arial" charset="0"/>
              <a:ea typeface="Arial" charset="0"/>
              <a:cs typeface="Arial" charset="0"/>
            </a:endParaRPr>
          </a:p>
        </p:txBody>
      </p:sp>
      <p:sp>
        <p:nvSpPr>
          <p:cNvPr id="59" name="Text Placeholder 58"/>
          <p:cNvSpPr>
            <a:spLocks noGrp="1"/>
          </p:cNvSpPr>
          <p:nvPr>
            <p:ph type="body" sz="quarter" idx="27" hasCustomPrompt="1"/>
          </p:nvPr>
        </p:nvSpPr>
        <p:spPr>
          <a:xfrm>
            <a:off x="-3831771" y="280988"/>
            <a:ext cx="3569833" cy="2241550"/>
          </a:xfrm>
          <a:prstGeom prst="rect">
            <a:avLst/>
          </a:prstGeo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Always make </a:t>
            </a:r>
            <a:r>
              <a:rPr lang="en-US"/>
              <a:t>sure that the % are superscript</a:t>
            </a:r>
          </a:p>
        </p:txBody>
      </p:sp>
      <p:sp>
        <p:nvSpPr>
          <p:cNvPr id="31" name="Text Placeholder 2"/>
          <p:cNvSpPr>
            <a:spLocks noGrp="1"/>
          </p:cNvSpPr>
          <p:nvPr>
            <p:ph type="body" sz="quarter" idx="28"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59267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s and Titles P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cxnSp>
        <p:nvCxnSpPr>
          <p:cNvPr id="21" name="Straight Connector 20"/>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2" name="Text Placeholder 27"/>
          <p:cNvSpPr>
            <a:spLocks noGrp="1"/>
          </p:cNvSpPr>
          <p:nvPr>
            <p:ph type="body" sz="quarter" idx="26"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latin typeface="Arial" charset="0"/>
                <a:ea typeface="Arial" charset="0"/>
                <a:cs typeface="Arial" charset="0"/>
              </a:rPr>
              <a:t>TITLE</a:t>
            </a:r>
            <a:endParaRPr lang="en-US" sz="2100" b="1" dirty="0">
              <a:solidFill>
                <a:srgbClr val="00462D"/>
              </a:solidFill>
              <a:effectLst/>
              <a:latin typeface="Arial" charset="0"/>
              <a:ea typeface="Arial" charset="0"/>
              <a:cs typeface="Arial" charset="0"/>
            </a:endParaRPr>
          </a:p>
        </p:txBody>
      </p:sp>
      <p:cxnSp>
        <p:nvCxnSpPr>
          <p:cNvPr id="23" name="Straight Connector 22"/>
          <p:cNvCxnSpPr/>
          <p:nvPr userDrawn="1"/>
        </p:nvCxnSpPr>
        <p:spPr>
          <a:xfrm>
            <a:off x="414000" y="3215986"/>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14000" y="5733275"/>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26" name="Picture Placeholder 25"/>
          <p:cNvSpPr>
            <a:spLocks noGrp="1"/>
          </p:cNvSpPr>
          <p:nvPr>
            <p:ph type="pic" sz="quarter" idx="27" hasCustomPrompt="1"/>
          </p:nvPr>
        </p:nvSpPr>
        <p:spPr>
          <a:xfrm>
            <a:off x="804863" y="1281143"/>
            <a:ext cx="3525837" cy="1365250"/>
          </a:xfrm>
          <a:prstGeom prst="rect">
            <a:avLst/>
          </a:prstGeom>
        </p:spPr>
        <p:txBody>
          <a:bodyPr/>
          <a:lstStyle>
            <a:lvl1pPr>
              <a:defRPr sz="1200"/>
            </a:lvl1pPr>
          </a:lstStyle>
          <a:p>
            <a:r>
              <a:rPr lang="en-US" sz="1200" dirty="0"/>
              <a:t>PICTURE</a:t>
            </a:r>
            <a:endParaRPr lang="en-US" dirty="0"/>
          </a:p>
        </p:txBody>
      </p:sp>
      <p:sp>
        <p:nvSpPr>
          <p:cNvPr id="28" name="Picture Placeholder 27"/>
          <p:cNvSpPr>
            <a:spLocks noGrp="1"/>
          </p:cNvSpPr>
          <p:nvPr>
            <p:ph type="pic" sz="quarter" idx="28" hasCustomPrompt="1"/>
          </p:nvPr>
        </p:nvSpPr>
        <p:spPr>
          <a:xfrm>
            <a:off x="4684713" y="964586"/>
            <a:ext cx="1773237" cy="1692275"/>
          </a:xfrm>
          <a:prstGeom prst="rect">
            <a:avLst/>
          </a:prstGeom>
        </p:spPr>
        <p:txBody>
          <a:bodyPr/>
          <a:lstStyle>
            <a:lvl1pPr>
              <a:defRPr sz="1200"/>
            </a:lvl1pPr>
          </a:lstStyle>
          <a:p>
            <a:r>
              <a:rPr lang="en-US" sz="1200" dirty="0"/>
              <a:t>PICTURE</a:t>
            </a:r>
            <a:endParaRPr lang="en-US" dirty="0"/>
          </a:p>
        </p:txBody>
      </p:sp>
      <p:sp>
        <p:nvSpPr>
          <p:cNvPr id="30" name="Picture Placeholder 29"/>
          <p:cNvSpPr>
            <a:spLocks noGrp="1"/>
          </p:cNvSpPr>
          <p:nvPr>
            <p:ph type="pic" sz="quarter" idx="29" hasCustomPrompt="1"/>
          </p:nvPr>
        </p:nvSpPr>
        <p:spPr>
          <a:xfrm>
            <a:off x="6823075" y="1047136"/>
            <a:ext cx="1363663" cy="1609725"/>
          </a:xfrm>
          <a:prstGeom prst="rect">
            <a:avLst/>
          </a:prstGeom>
        </p:spPr>
        <p:txBody>
          <a:bodyPr/>
          <a:lstStyle>
            <a:lvl1pPr>
              <a:defRPr sz="1200"/>
            </a:lvl1pPr>
          </a:lstStyle>
          <a:p>
            <a:r>
              <a:rPr lang="en-US" dirty="0"/>
              <a:t>PICTURE</a:t>
            </a:r>
          </a:p>
        </p:txBody>
      </p:sp>
      <p:sp>
        <p:nvSpPr>
          <p:cNvPr id="32" name="Picture Placeholder 31"/>
          <p:cNvSpPr>
            <a:spLocks noGrp="1"/>
          </p:cNvSpPr>
          <p:nvPr>
            <p:ph type="pic" sz="quarter" idx="30" hasCustomPrompt="1"/>
          </p:nvPr>
        </p:nvSpPr>
        <p:spPr>
          <a:xfrm>
            <a:off x="749300" y="3573463"/>
            <a:ext cx="1657976" cy="1479550"/>
          </a:xfrm>
          <a:prstGeom prst="rect">
            <a:avLst/>
          </a:prstGeom>
        </p:spPr>
        <p:txBody>
          <a:bodyPr/>
          <a:lstStyle>
            <a:lvl1pPr>
              <a:defRPr sz="1200"/>
            </a:lvl1pPr>
          </a:lstStyle>
          <a:p>
            <a:r>
              <a:rPr lang="en-US" dirty="0"/>
              <a:t>PICTURE</a:t>
            </a:r>
          </a:p>
        </p:txBody>
      </p:sp>
      <p:sp>
        <p:nvSpPr>
          <p:cNvPr id="34" name="Picture Placeholder 33"/>
          <p:cNvSpPr>
            <a:spLocks noGrp="1"/>
          </p:cNvSpPr>
          <p:nvPr>
            <p:ph type="pic" sz="quarter" idx="31" hasCustomPrompt="1"/>
          </p:nvPr>
        </p:nvSpPr>
        <p:spPr>
          <a:xfrm>
            <a:off x="2746375" y="3449158"/>
            <a:ext cx="1246188" cy="1614488"/>
          </a:xfrm>
          <a:prstGeom prst="rect">
            <a:avLst/>
          </a:prstGeom>
        </p:spPr>
        <p:txBody>
          <a:bodyPr/>
          <a:lstStyle>
            <a:lvl1pPr>
              <a:defRPr sz="1200"/>
            </a:lvl1pPr>
          </a:lstStyle>
          <a:p>
            <a:r>
              <a:rPr lang="en-US" sz="1200" dirty="0"/>
              <a:t>PICTURE</a:t>
            </a:r>
            <a:endParaRPr lang="en-US" dirty="0"/>
          </a:p>
        </p:txBody>
      </p:sp>
      <p:sp>
        <p:nvSpPr>
          <p:cNvPr id="36" name="Picture Placeholder 35"/>
          <p:cNvSpPr>
            <a:spLocks noGrp="1"/>
          </p:cNvSpPr>
          <p:nvPr>
            <p:ph type="pic" sz="quarter" idx="32" hasCustomPrompt="1"/>
          </p:nvPr>
        </p:nvSpPr>
        <p:spPr>
          <a:xfrm>
            <a:off x="4285168" y="3439104"/>
            <a:ext cx="2338916" cy="1624542"/>
          </a:xfrm>
          <a:prstGeom prst="rect">
            <a:avLst/>
          </a:prstGeom>
        </p:spPr>
        <p:txBody>
          <a:bodyPr/>
          <a:lstStyle>
            <a:lvl1pPr>
              <a:defRPr sz="1200"/>
            </a:lvl1pPr>
          </a:lstStyle>
          <a:p>
            <a:r>
              <a:rPr lang="en-US" dirty="0"/>
              <a:t>PICTURE</a:t>
            </a:r>
          </a:p>
        </p:txBody>
      </p:sp>
      <p:sp>
        <p:nvSpPr>
          <p:cNvPr id="38" name="Picture Placeholder 37"/>
          <p:cNvSpPr>
            <a:spLocks noGrp="1"/>
          </p:cNvSpPr>
          <p:nvPr>
            <p:ph type="pic" sz="quarter" idx="33" hasCustomPrompt="1"/>
          </p:nvPr>
        </p:nvSpPr>
        <p:spPr>
          <a:xfrm>
            <a:off x="6842125" y="3449158"/>
            <a:ext cx="1466850" cy="1587500"/>
          </a:xfrm>
          <a:prstGeom prst="rect">
            <a:avLst/>
          </a:prstGeom>
        </p:spPr>
        <p:txBody>
          <a:bodyPr/>
          <a:lstStyle>
            <a:lvl1pPr>
              <a:defRPr sz="1200"/>
            </a:lvl1pPr>
          </a:lstStyle>
          <a:p>
            <a:r>
              <a:rPr lang="en-US" dirty="0"/>
              <a:t>PICTURE</a:t>
            </a:r>
          </a:p>
        </p:txBody>
      </p:sp>
      <p:sp>
        <p:nvSpPr>
          <p:cNvPr id="39" name="Picture Placeholder 25"/>
          <p:cNvSpPr>
            <a:spLocks noGrp="1"/>
          </p:cNvSpPr>
          <p:nvPr>
            <p:ph type="pic" sz="quarter" idx="34" hasCustomPrompt="1"/>
          </p:nvPr>
        </p:nvSpPr>
        <p:spPr>
          <a:xfrm>
            <a:off x="2651080" y="5925159"/>
            <a:ext cx="5325971" cy="454152"/>
          </a:xfrm>
          <a:prstGeom prst="rect">
            <a:avLst/>
          </a:prstGeom>
        </p:spPr>
        <p:txBody>
          <a:bodyPr/>
          <a:lstStyle>
            <a:lvl1pPr>
              <a:defRPr sz="1200"/>
            </a:lvl1pPr>
          </a:lstStyle>
          <a:p>
            <a:r>
              <a:rPr lang="en-US" dirty="0"/>
              <a:t>PICTURE</a:t>
            </a:r>
          </a:p>
        </p:txBody>
      </p:sp>
      <p:sp>
        <p:nvSpPr>
          <p:cNvPr id="41" name="Text Placeholder 40"/>
          <p:cNvSpPr>
            <a:spLocks noGrp="1"/>
          </p:cNvSpPr>
          <p:nvPr>
            <p:ph type="body" sz="quarter" idx="35" hasCustomPrompt="1"/>
          </p:nvPr>
        </p:nvSpPr>
        <p:spPr>
          <a:xfrm>
            <a:off x="804760" y="2823690"/>
            <a:ext cx="3524942" cy="199110"/>
          </a:xfrm>
          <a:prstGeom prst="rect">
            <a:avLst/>
          </a:prstGeom>
        </p:spPr>
        <p:txBody>
          <a:bodyPr anchor="ctr"/>
          <a:lstStyle>
            <a:lvl1pPr marL="0" indent="0" algn="ctr">
              <a:buNone/>
              <a:defRPr sz="1100" b="1" i="0">
                <a:solidFill>
                  <a:srgbClr val="4AA241"/>
                </a:solidFill>
                <a:latin typeface="Arial" charset="0"/>
                <a:ea typeface="Arial" charset="0"/>
                <a:cs typeface="Arial" charset="0"/>
              </a:defRPr>
            </a:lvl1pPr>
          </a:lstStyle>
          <a:p>
            <a:pPr lvl="0"/>
            <a:r>
              <a:rPr lang="en-US" dirty="0"/>
              <a:t>COMMUNITY NEWS</a:t>
            </a:r>
          </a:p>
        </p:txBody>
      </p:sp>
      <p:sp>
        <p:nvSpPr>
          <p:cNvPr id="43" name="Text Placeholder 40"/>
          <p:cNvSpPr>
            <a:spLocks noGrp="1"/>
          </p:cNvSpPr>
          <p:nvPr>
            <p:ph type="body" sz="quarter" idx="36" hasCustomPrompt="1"/>
          </p:nvPr>
        </p:nvSpPr>
        <p:spPr>
          <a:xfrm>
            <a:off x="4684713" y="2827889"/>
            <a:ext cx="1773237" cy="199110"/>
          </a:xfrm>
          <a:prstGeom prst="rect">
            <a:avLst/>
          </a:prstGeom>
        </p:spPr>
        <p:txBody>
          <a:bodyPr anchor="ctr"/>
          <a:lstStyle>
            <a:lvl1pPr marL="0" indent="0" algn="ctr">
              <a:buNone/>
              <a:defRPr sz="1100" b="1" i="0">
                <a:solidFill>
                  <a:srgbClr val="4AA241"/>
                </a:solidFill>
                <a:latin typeface="Arial" charset="0"/>
                <a:ea typeface="Arial" charset="0"/>
                <a:cs typeface="Arial" charset="0"/>
              </a:defRPr>
            </a:lvl1pPr>
          </a:lstStyle>
          <a:p>
            <a:pPr lvl="0"/>
            <a:r>
              <a:rPr lang="en-US" dirty="0"/>
              <a:t>DAILY NEWSPAPERS</a:t>
            </a:r>
          </a:p>
        </p:txBody>
      </p:sp>
      <p:sp>
        <p:nvSpPr>
          <p:cNvPr id="44" name="Text Placeholder 40"/>
          <p:cNvSpPr>
            <a:spLocks noGrp="1"/>
          </p:cNvSpPr>
          <p:nvPr>
            <p:ph type="body" sz="quarter" idx="37" hasCustomPrompt="1"/>
          </p:nvPr>
        </p:nvSpPr>
        <p:spPr>
          <a:xfrm>
            <a:off x="6823075" y="2816716"/>
            <a:ext cx="1363663" cy="199110"/>
          </a:xfrm>
          <a:prstGeom prst="rect">
            <a:avLst/>
          </a:prstGeom>
        </p:spPr>
        <p:txBody>
          <a:bodyPr anchor="ctr"/>
          <a:lstStyle>
            <a:lvl1pPr marL="0" indent="0" algn="ctr">
              <a:buNone/>
              <a:defRPr sz="1100" b="1" i="0">
                <a:solidFill>
                  <a:srgbClr val="4AA241"/>
                </a:solidFill>
                <a:latin typeface="Arial" charset="0"/>
                <a:ea typeface="Arial" charset="0"/>
                <a:cs typeface="Arial" charset="0"/>
              </a:defRPr>
            </a:lvl1pPr>
          </a:lstStyle>
          <a:p>
            <a:pPr lvl="0"/>
            <a:r>
              <a:rPr lang="en-US" dirty="0"/>
              <a:t>DISTRIBUTION</a:t>
            </a:r>
          </a:p>
        </p:txBody>
      </p:sp>
      <p:sp>
        <p:nvSpPr>
          <p:cNvPr id="45" name="Text Placeholder 40"/>
          <p:cNvSpPr>
            <a:spLocks noGrp="1"/>
          </p:cNvSpPr>
          <p:nvPr>
            <p:ph type="body" sz="quarter" idx="38" hasCustomPrompt="1"/>
          </p:nvPr>
        </p:nvSpPr>
        <p:spPr>
          <a:xfrm>
            <a:off x="748533" y="5243191"/>
            <a:ext cx="1693850" cy="199110"/>
          </a:xfrm>
          <a:prstGeom prst="rect">
            <a:avLst/>
          </a:prstGeom>
        </p:spPr>
        <p:txBody>
          <a:bodyPr anchor="ctr"/>
          <a:lstStyle>
            <a:lvl1pPr marL="0" indent="0" algn="ctr">
              <a:buNone/>
              <a:defRPr sz="1100" b="1" i="0">
                <a:solidFill>
                  <a:srgbClr val="4AA241"/>
                </a:solidFill>
                <a:latin typeface="Arial" charset="0"/>
                <a:ea typeface="Arial" charset="0"/>
                <a:cs typeface="Arial" charset="0"/>
              </a:defRPr>
            </a:lvl1pPr>
          </a:lstStyle>
          <a:p>
            <a:pPr lvl="0"/>
            <a:r>
              <a:rPr lang="en-US" dirty="0"/>
              <a:t>DIGITAL PROPERTIES</a:t>
            </a:r>
          </a:p>
        </p:txBody>
      </p:sp>
      <p:sp>
        <p:nvSpPr>
          <p:cNvPr id="47" name="Text Placeholder 40"/>
          <p:cNvSpPr>
            <a:spLocks noGrp="1"/>
          </p:cNvSpPr>
          <p:nvPr>
            <p:ph type="body" sz="quarter" idx="39" hasCustomPrompt="1"/>
          </p:nvPr>
        </p:nvSpPr>
        <p:spPr>
          <a:xfrm>
            <a:off x="2746374" y="5243191"/>
            <a:ext cx="1246189" cy="199110"/>
          </a:xfrm>
          <a:prstGeom prst="rect">
            <a:avLst/>
          </a:prstGeom>
        </p:spPr>
        <p:txBody>
          <a:bodyPr anchor="ctr"/>
          <a:lstStyle>
            <a:lvl1pPr marL="0" indent="0" algn="ctr">
              <a:buNone/>
              <a:defRPr sz="1100" b="1" i="0">
                <a:solidFill>
                  <a:srgbClr val="4AA241"/>
                </a:solidFill>
                <a:latin typeface="Arial" charset="0"/>
                <a:ea typeface="Arial" charset="0"/>
                <a:cs typeface="Arial" charset="0"/>
              </a:defRPr>
            </a:lvl1pPr>
          </a:lstStyle>
          <a:p>
            <a:pPr lvl="0"/>
            <a:r>
              <a:rPr lang="en-US" dirty="0"/>
              <a:t>PRINTING</a:t>
            </a:r>
          </a:p>
        </p:txBody>
      </p:sp>
      <p:sp>
        <p:nvSpPr>
          <p:cNvPr id="48" name="Text Placeholder 40"/>
          <p:cNvSpPr>
            <a:spLocks noGrp="1"/>
          </p:cNvSpPr>
          <p:nvPr>
            <p:ph type="body" sz="quarter" idx="40" hasCustomPrompt="1"/>
          </p:nvPr>
        </p:nvSpPr>
        <p:spPr>
          <a:xfrm>
            <a:off x="4285168" y="5243191"/>
            <a:ext cx="2338916" cy="199110"/>
          </a:xfrm>
          <a:prstGeom prst="rect">
            <a:avLst/>
          </a:prstGeom>
        </p:spPr>
        <p:txBody>
          <a:bodyPr anchor="ctr"/>
          <a:lstStyle>
            <a:lvl1pPr marL="0" indent="0" algn="ctr">
              <a:buNone/>
              <a:defRPr sz="1100" b="1" i="0" baseline="0">
                <a:solidFill>
                  <a:srgbClr val="4AA241"/>
                </a:solidFill>
                <a:latin typeface="Arial" charset="0"/>
                <a:ea typeface="Arial" charset="0"/>
                <a:cs typeface="Arial" charset="0"/>
              </a:defRPr>
            </a:lvl1pPr>
          </a:lstStyle>
          <a:p>
            <a:pPr lvl="0"/>
            <a:r>
              <a:rPr lang="en-US" dirty="0"/>
              <a:t>MAGAZINES &amp; SPECIALTY PUBLICATIONS</a:t>
            </a:r>
          </a:p>
        </p:txBody>
      </p:sp>
      <p:sp>
        <p:nvSpPr>
          <p:cNvPr id="49" name="Text Placeholder 40"/>
          <p:cNvSpPr>
            <a:spLocks noGrp="1"/>
          </p:cNvSpPr>
          <p:nvPr>
            <p:ph type="body" sz="quarter" idx="41" hasCustomPrompt="1"/>
          </p:nvPr>
        </p:nvSpPr>
        <p:spPr>
          <a:xfrm>
            <a:off x="6842125" y="5243191"/>
            <a:ext cx="1466850" cy="199110"/>
          </a:xfrm>
          <a:prstGeom prst="rect">
            <a:avLst/>
          </a:prstGeom>
        </p:spPr>
        <p:txBody>
          <a:bodyPr anchor="ctr"/>
          <a:lstStyle>
            <a:lvl1pPr marL="0" indent="0" algn="ctr">
              <a:buNone/>
              <a:defRPr sz="1100" b="1" i="0">
                <a:solidFill>
                  <a:srgbClr val="4AA241"/>
                </a:solidFill>
                <a:latin typeface="Arial" charset="0"/>
                <a:ea typeface="Arial" charset="0"/>
                <a:cs typeface="Arial" charset="0"/>
              </a:defRPr>
            </a:lvl1pPr>
          </a:lstStyle>
          <a:p>
            <a:pPr lvl="0"/>
            <a:r>
              <a:rPr lang="en-US" dirty="0"/>
              <a:t>DIRECTORIES</a:t>
            </a:r>
          </a:p>
        </p:txBody>
      </p:sp>
      <p:sp>
        <p:nvSpPr>
          <p:cNvPr id="50" name="Text Placeholder 40"/>
          <p:cNvSpPr>
            <a:spLocks noGrp="1"/>
          </p:cNvSpPr>
          <p:nvPr>
            <p:ph type="body" sz="quarter" idx="42" hasCustomPrompt="1"/>
          </p:nvPr>
        </p:nvSpPr>
        <p:spPr>
          <a:xfrm>
            <a:off x="804760" y="6052680"/>
            <a:ext cx="1602516" cy="199110"/>
          </a:xfrm>
          <a:prstGeom prst="rect">
            <a:avLst/>
          </a:prstGeom>
        </p:spPr>
        <p:txBody>
          <a:bodyPr anchor="ctr"/>
          <a:lstStyle>
            <a:lvl1pPr marL="0" indent="0" algn="ctr">
              <a:buNone/>
              <a:defRPr sz="1100" b="1" i="0" baseline="0">
                <a:solidFill>
                  <a:srgbClr val="4AA241"/>
                </a:solidFill>
                <a:latin typeface="Arial" charset="0"/>
                <a:ea typeface="Arial" charset="0"/>
                <a:cs typeface="Arial" charset="0"/>
              </a:defRPr>
            </a:lvl1pPr>
          </a:lstStyle>
          <a:p>
            <a:pPr lvl="0"/>
            <a:r>
              <a:rPr lang="en-US" dirty="0"/>
              <a:t>CONSUMER SHOWS</a:t>
            </a:r>
          </a:p>
        </p:txBody>
      </p:sp>
      <p:sp>
        <p:nvSpPr>
          <p:cNvPr id="25"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20038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p p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cxnSp>
        <p:nvCxnSpPr>
          <p:cNvPr id="5" name="Straight Connector 4"/>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6" name="Text Placeholder 27"/>
          <p:cNvSpPr>
            <a:spLocks noGrp="1"/>
          </p:cNvSpPr>
          <p:nvPr>
            <p:ph type="body" sz="quarter" idx="26"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latin typeface="Arial" charset="0"/>
                <a:ea typeface="Arial" charset="0"/>
                <a:cs typeface="Arial" charset="0"/>
              </a:rPr>
              <a:t>TITLE</a:t>
            </a:r>
            <a:endParaRPr lang="en-US" sz="2100" b="1" dirty="0">
              <a:solidFill>
                <a:srgbClr val="4AA241"/>
              </a:solidFill>
              <a:effectLst/>
              <a:latin typeface="Arial" charset="0"/>
              <a:ea typeface="Arial" charset="0"/>
              <a:cs typeface="Arial" charset="0"/>
            </a:endParaRPr>
          </a:p>
        </p:txBody>
      </p:sp>
      <p:sp>
        <p:nvSpPr>
          <p:cNvPr id="7" name="Picture Placeholder 25"/>
          <p:cNvSpPr>
            <a:spLocks noGrp="1"/>
          </p:cNvSpPr>
          <p:nvPr>
            <p:ph type="pic" sz="quarter" idx="27" hasCustomPrompt="1"/>
          </p:nvPr>
        </p:nvSpPr>
        <p:spPr>
          <a:xfrm>
            <a:off x="308541" y="1156452"/>
            <a:ext cx="8439457" cy="5091948"/>
          </a:xfrm>
          <a:prstGeom prst="rect">
            <a:avLst/>
          </a:prstGeom>
        </p:spPr>
        <p:txBody>
          <a:bodyPr/>
          <a:lstStyle>
            <a:lvl1pPr>
              <a:defRPr baseline="0"/>
            </a:lvl1pPr>
          </a:lstStyle>
          <a:p>
            <a:r>
              <a:rPr lang="en-US" dirty="0"/>
              <a:t>Maps image</a:t>
            </a:r>
          </a:p>
        </p:txBody>
      </p:sp>
      <p:sp>
        <p:nvSpPr>
          <p:cNvPr id="8"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24025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sp>
        <p:nvSpPr>
          <p:cNvPr id="5" name="Oval 4"/>
          <p:cNvSpPr/>
          <p:nvPr userDrawn="1"/>
        </p:nvSpPr>
        <p:spPr>
          <a:xfrm>
            <a:off x="1702117" y="1120728"/>
            <a:ext cx="1620000" cy="1620000"/>
          </a:xfrm>
          <a:prstGeom prst="ellipse">
            <a:avLst/>
          </a:prstGeom>
          <a:solidFill>
            <a:srgbClr val="004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 name="Oval 6"/>
          <p:cNvSpPr/>
          <p:nvPr userDrawn="1"/>
        </p:nvSpPr>
        <p:spPr>
          <a:xfrm>
            <a:off x="553313" y="1407403"/>
            <a:ext cx="1080000" cy="1080000"/>
          </a:xfrm>
          <a:prstGeom prst="ellipse">
            <a:avLst/>
          </a:prstGeom>
          <a:solidFill>
            <a:srgbClr val="004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grpSp>
        <p:nvGrpSpPr>
          <p:cNvPr id="10" name="Group 9"/>
          <p:cNvGrpSpPr/>
          <p:nvPr userDrawn="1"/>
        </p:nvGrpSpPr>
        <p:grpSpPr>
          <a:xfrm>
            <a:off x="2308222" y="1407403"/>
            <a:ext cx="394571" cy="394571"/>
            <a:chOff x="2417029" y="1751543"/>
            <a:chExt cx="394571" cy="394571"/>
          </a:xfrm>
        </p:grpSpPr>
        <p:sp>
          <p:nvSpPr>
            <p:cNvPr id="11" name="Oval 10"/>
            <p:cNvSpPr/>
            <p:nvPr/>
          </p:nvSpPr>
          <p:spPr>
            <a:xfrm>
              <a:off x="2417029" y="1751543"/>
              <a:ext cx="394571" cy="3945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2" name="TextBox 11"/>
            <p:cNvSpPr txBox="1"/>
            <p:nvPr/>
          </p:nvSpPr>
          <p:spPr>
            <a:xfrm>
              <a:off x="2417029" y="1751543"/>
              <a:ext cx="394571" cy="394571"/>
            </a:xfrm>
            <a:prstGeom prst="rect">
              <a:avLst/>
            </a:prstGeom>
            <a:noFill/>
          </p:spPr>
          <p:txBody>
            <a:bodyPr wrap="square" lIns="0" tIns="0" rIns="0" bIns="0" rtlCol="0" anchor="ctr">
              <a:noAutofit/>
            </a:bodyPr>
            <a:lstStyle/>
            <a:p>
              <a:pPr algn="ctr"/>
              <a:r>
                <a:rPr lang="en-US" sz="900" b="1" dirty="0">
                  <a:solidFill>
                    <a:srgbClr val="777776"/>
                  </a:solidFill>
                  <a:latin typeface="Arial" charset="0"/>
                  <a:ea typeface="Arial" charset="0"/>
                  <a:cs typeface="Arial" charset="0"/>
                </a:rPr>
                <a:t>ICON</a:t>
              </a:r>
              <a:endParaRPr lang="en-US" sz="900" b="1" dirty="0">
                <a:solidFill>
                  <a:srgbClr val="777776"/>
                </a:solidFill>
                <a:effectLst/>
                <a:latin typeface="Arial" charset="0"/>
                <a:ea typeface="Arial" charset="0"/>
                <a:cs typeface="Arial" charset="0"/>
              </a:endParaRPr>
            </a:p>
          </p:txBody>
        </p:sp>
      </p:grpSp>
      <p:grpSp>
        <p:nvGrpSpPr>
          <p:cNvPr id="13" name="Group 12"/>
          <p:cNvGrpSpPr/>
          <p:nvPr userDrawn="1"/>
        </p:nvGrpSpPr>
        <p:grpSpPr>
          <a:xfrm>
            <a:off x="885507" y="1502620"/>
            <a:ext cx="394571" cy="394571"/>
            <a:chOff x="2417029" y="1751543"/>
            <a:chExt cx="394571" cy="394571"/>
          </a:xfrm>
        </p:grpSpPr>
        <p:sp>
          <p:nvSpPr>
            <p:cNvPr id="14" name="Oval 13"/>
            <p:cNvSpPr/>
            <p:nvPr/>
          </p:nvSpPr>
          <p:spPr>
            <a:xfrm>
              <a:off x="2417029" y="1751543"/>
              <a:ext cx="394571" cy="3945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5" name="TextBox 14"/>
            <p:cNvSpPr txBox="1"/>
            <p:nvPr/>
          </p:nvSpPr>
          <p:spPr>
            <a:xfrm>
              <a:off x="2417029" y="1751543"/>
              <a:ext cx="394571" cy="394571"/>
            </a:xfrm>
            <a:prstGeom prst="rect">
              <a:avLst/>
            </a:prstGeom>
            <a:noFill/>
          </p:spPr>
          <p:txBody>
            <a:bodyPr wrap="square" lIns="0" tIns="0" rIns="0" bIns="0" rtlCol="0" anchor="ctr">
              <a:noAutofit/>
            </a:bodyPr>
            <a:lstStyle/>
            <a:p>
              <a:pPr algn="ctr"/>
              <a:r>
                <a:rPr lang="en-US" sz="900" b="1" dirty="0">
                  <a:solidFill>
                    <a:srgbClr val="777776"/>
                  </a:solidFill>
                  <a:latin typeface="Arial" charset="0"/>
                  <a:ea typeface="Arial" charset="0"/>
                  <a:cs typeface="Arial" charset="0"/>
                </a:rPr>
                <a:t>ICON</a:t>
              </a:r>
              <a:endParaRPr lang="en-US" sz="900" b="1" dirty="0">
                <a:solidFill>
                  <a:srgbClr val="777776"/>
                </a:solidFill>
                <a:effectLst/>
                <a:latin typeface="Arial" charset="0"/>
                <a:ea typeface="Arial" charset="0"/>
                <a:cs typeface="Arial" charset="0"/>
              </a:endParaRPr>
            </a:p>
          </p:txBody>
        </p:sp>
      </p:grpSp>
      <p:sp>
        <p:nvSpPr>
          <p:cNvPr id="16" name="Oval 15"/>
          <p:cNvSpPr/>
          <p:nvPr userDrawn="1"/>
        </p:nvSpPr>
        <p:spPr>
          <a:xfrm>
            <a:off x="4294087" y="1649423"/>
            <a:ext cx="4320000" cy="4320000"/>
          </a:xfrm>
          <a:prstGeom prst="ellipse">
            <a:avLst/>
          </a:prstGeom>
          <a:solidFill>
            <a:srgbClr val="84BF4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7" name="Oval 16"/>
          <p:cNvSpPr/>
          <p:nvPr userDrawn="1"/>
        </p:nvSpPr>
        <p:spPr>
          <a:xfrm>
            <a:off x="3931480" y="2063589"/>
            <a:ext cx="1620000" cy="1620000"/>
          </a:xfrm>
          <a:prstGeom prst="ellipse">
            <a:avLst/>
          </a:prstGeom>
          <a:solidFill>
            <a:schemeClr val="bg1"/>
          </a:solidFill>
          <a:ln w="6350">
            <a:solidFill>
              <a:srgbClr val="4AA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8" name="Oval 17"/>
          <p:cNvSpPr/>
          <p:nvPr userDrawn="1"/>
        </p:nvSpPr>
        <p:spPr>
          <a:xfrm>
            <a:off x="5460735" y="967885"/>
            <a:ext cx="1620000" cy="1620000"/>
          </a:xfrm>
          <a:prstGeom prst="ellipse">
            <a:avLst/>
          </a:prstGeom>
          <a:solidFill>
            <a:srgbClr val="4A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19" name="Oval 18"/>
          <p:cNvSpPr/>
          <p:nvPr userDrawn="1"/>
        </p:nvSpPr>
        <p:spPr>
          <a:xfrm>
            <a:off x="7273770" y="2095120"/>
            <a:ext cx="1620000" cy="1620000"/>
          </a:xfrm>
          <a:prstGeom prst="ellipse">
            <a:avLst/>
          </a:prstGeom>
          <a:solidFill>
            <a:schemeClr val="bg1"/>
          </a:solidFill>
          <a:ln w="6350">
            <a:solidFill>
              <a:srgbClr val="4AA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0" name="Oval 19"/>
          <p:cNvSpPr/>
          <p:nvPr userDrawn="1"/>
        </p:nvSpPr>
        <p:spPr>
          <a:xfrm>
            <a:off x="5594742" y="2780920"/>
            <a:ext cx="1620000" cy="1620000"/>
          </a:xfrm>
          <a:prstGeom prst="ellipse">
            <a:avLst/>
          </a:prstGeom>
          <a:solidFill>
            <a:schemeClr val="bg1"/>
          </a:solidFill>
          <a:ln w="6350">
            <a:solidFill>
              <a:srgbClr val="4AA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1" name="Oval 20"/>
          <p:cNvSpPr/>
          <p:nvPr userDrawn="1"/>
        </p:nvSpPr>
        <p:spPr>
          <a:xfrm>
            <a:off x="5050832" y="4712196"/>
            <a:ext cx="1620000" cy="1620000"/>
          </a:xfrm>
          <a:prstGeom prst="ellipse">
            <a:avLst/>
          </a:prstGeom>
          <a:solidFill>
            <a:schemeClr val="bg1"/>
          </a:solidFill>
          <a:ln w="6350">
            <a:solidFill>
              <a:srgbClr val="4AA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2" name="Oval 21"/>
          <p:cNvSpPr/>
          <p:nvPr userDrawn="1"/>
        </p:nvSpPr>
        <p:spPr>
          <a:xfrm>
            <a:off x="3953111" y="4019011"/>
            <a:ext cx="1080000" cy="1080000"/>
          </a:xfrm>
          <a:prstGeom prst="ellipse">
            <a:avLst/>
          </a:prstGeom>
          <a:solidFill>
            <a:schemeClr val="bg1"/>
          </a:solidFill>
          <a:ln w="6350">
            <a:solidFill>
              <a:srgbClr val="4AA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3" name="Oval 22"/>
          <p:cNvSpPr/>
          <p:nvPr userDrawn="1"/>
        </p:nvSpPr>
        <p:spPr>
          <a:xfrm>
            <a:off x="7057012" y="4127013"/>
            <a:ext cx="1080000" cy="1080000"/>
          </a:xfrm>
          <a:prstGeom prst="ellipse">
            <a:avLst/>
          </a:prstGeom>
          <a:solidFill>
            <a:schemeClr val="bg1"/>
          </a:solidFill>
          <a:ln w="6350">
            <a:solidFill>
              <a:srgbClr val="4AA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4" name="TextBox 23"/>
          <p:cNvSpPr txBox="1"/>
          <p:nvPr userDrawn="1"/>
        </p:nvSpPr>
        <p:spPr>
          <a:xfrm>
            <a:off x="5460735" y="967035"/>
            <a:ext cx="1620000" cy="1620849"/>
          </a:xfrm>
          <a:prstGeom prst="rect">
            <a:avLst/>
          </a:prstGeom>
          <a:noFill/>
        </p:spPr>
        <p:txBody>
          <a:bodyPr wrap="square" lIns="0" tIns="0" rIns="0" bIns="0" rtlCol="0" anchor="ctr">
            <a:noAutofit/>
          </a:bodyPr>
          <a:lstStyle/>
          <a:p>
            <a:pPr algn="ctr"/>
            <a:r>
              <a:rPr lang="en-US" b="1" dirty="0">
                <a:solidFill>
                  <a:schemeClr val="bg1"/>
                </a:solidFill>
                <a:latin typeface="Arial" charset="0"/>
                <a:ea typeface="Arial" charset="0"/>
                <a:cs typeface="Arial" charset="0"/>
              </a:rPr>
              <a:t>Verticals</a:t>
            </a:r>
          </a:p>
          <a:p>
            <a:pPr algn="ctr"/>
            <a:r>
              <a:rPr lang="en-US" sz="1200" dirty="0">
                <a:solidFill>
                  <a:schemeClr val="bg1"/>
                </a:solidFill>
                <a:effectLst/>
                <a:latin typeface="Arial" charset="0"/>
                <a:ea typeface="Arial" charset="0"/>
                <a:cs typeface="Arial" charset="0"/>
              </a:rPr>
              <a:t>20.6MM MPV</a:t>
            </a:r>
          </a:p>
          <a:p>
            <a:pPr algn="ctr"/>
            <a:r>
              <a:rPr lang="en-US" sz="1200" dirty="0">
                <a:solidFill>
                  <a:schemeClr val="bg1"/>
                </a:solidFill>
                <a:latin typeface="Arial" charset="0"/>
                <a:ea typeface="Arial" charset="0"/>
                <a:cs typeface="Arial" charset="0"/>
              </a:rPr>
              <a:t>3.6MM MUV</a:t>
            </a:r>
            <a:endParaRPr lang="en-US" sz="1200" dirty="0">
              <a:solidFill>
                <a:schemeClr val="bg1"/>
              </a:solidFill>
              <a:effectLst/>
              <a:latin typeface="Arial" charset="0"/>
              <a:ea typeface="Arial" charset="0"/>
              <a:cs typeface="Arial" charset="0"/>
            </a:endParaRPr>
          </a:p>
        </p:txBody>
      </p:sp>
      <p:sp>
        <p:nvSpPr>
          <p:cNvPr id="25" name="TextBox 24"/>
          <p:cNvSpPr txBox="1"/>
          <p:nvPr userDrawn="1"/>
        </p:nvSpPr>
        <p:spPr>
          <a:xfrm>
            <a:off x="3931480" y="2329529"/>
            <a:ext cx="1620000" cy="180000"/>
          </a:xfrm>
          <a:prstGeom prst="rect">
            <a:avLst/>
          </a:prstGeom>
          <a:noFill/>
        </p:spPr>
        <p:txBody>
          <a:bodyPr wrap="square" lIns="0" tIns="0" rIns="0" bIns="0" rtlCol="0" anchor="ctr">
            <a:noAutofit/>
          </a:bodyPr>
          <a:lstStyle/>
          <a:p>
            <a:pPr algn="ctr"/>
            <a:r>
              <a:rPr lang="en-US" sz="900" b="1" dirty="0">
                <a:solidFill>
                  <a:srgbClr val="777776"/>
                </a:solidFill>
                <a:latin typeface="Arial" charset="0"/>
                <a:ea typeface="Arial" charset="0"/>
                <a:cs typeface="Arial" charset="0"/>
              </a:rPr>
              <a:t>SHOPPING</a:t>
            </a:r>
            <a:endParaRPr lang="en-US" sz="900" b="1" dirty="0">
              <a:solidFill>
                <a:srgbClr val="777776"/>
              </a:solidFill>
              <a:effectLst/>
              <a:latin typeface="Arial" charset="0"/>
              <a:ea typeface="Arial" charset="0"/>
              <a:cs typeface="Arial" charset="0"/>
            </a:endParaRPr>
          </a:p>
        </p:txBody>
      </p:sp>
      <p:grpSp>
        <p:nvGrpSpPr>
          <p:cNvPr id="26" name="Group 25"/>
          <p:cNvGrpSpPr/>
          <p:nvPr userDrawn="1"/>
        </p:nvGrpSpPr>
        <p:grpSpPr>
          <a:xfrm>
            <a:off x="4368054" y="2542025"/>
            <a:ext cx="720001" cy="180000"/>
            <a:chOff x="2294889" y="3690830"/>
            <a:chExt cx="720001" cy="180000"/>
          </a:xfrm>
        </p:grpSpPr>
        <p:sp>
          <p:nvSpPr>
            <p:cNvPr id="27" name="Rectangle 26"/>
            <p:cNvSpPr/>
            <p:nvPr/>
          </p:nvSpPr>
          <p:spPr>
            <a:xfrm>
              <a:off x="2294889" y="3690830"/>
              <a:ext cx="720000" cy="180000"/>
            </a:xfrm>
            <a:prstGeom prst="rect">
              <a:avLst/>
            </a:prstGeom>
            <a:solidFill>
              <a:srgbClr val="77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28" name="TextBox 27"/>
            <p:cNvSpPr txBox="1"/>
            <p:nvPr/>
          </p:nvSpPr>
          <p:spPr>
            <a:xfrm>
              <a:off x="2294890" y="3690830"/>
              <a:ext cx="720000" cy="18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LOGO</a:t>
              </a:r>
              <a:endParaRPr lang="en-US" sz="900" b="1" dirty="0">
                <a:solidFill>
                  <a:schemeClr val="bg1"/>
                </a:solidFill>
                <a:effectLst/>
                <a:latin typeface="Arial" charset="0"/>
                <a:ea typeface="Arial" charset="0"/>
                <a:cs typeface="Arial" charset="0"/>
              </a:endParaRPr>
            </a:p>
          </p:txBody>
        </p:sp>
      </p:grpSp>
      <p:sp>
        <p:nvSpPr>
          <p:cNvPr id="29" name="TextBox 28"/>
          <p:cNvSpPr txBox="1"/>
          <p:nvPr userDrawn="1"/>
        </p:nvSpPr>
        <p:spPr>
          <a:xfrm>
            <a:off x="3931480" y="2740728"/>
            <a:ext cx="1620000" cy="180000"/>
          </a:xfrm>
          <a:prstGeom prst="rect">
            <a:avLst/>
          </a:prstGeom>
          <a:noFill/>
        </p:spPr>
        <p:txBody>
          <a:bodyPr wrap="square" lIns="0" tIns="0" rIns="0" bIns="0" rtlCol="0" anchor="ctr">
            <a:noAutofit/>
          </a:bodyPr>
          <a:lstStyle/>
          <a:p>
            <a:pPr algn="ctr"/>
            <a:r>
              <a:rPr lang="en-US" sz="900" dirty="0">
                <a:solidFill>
                  <a:srgbClr val="777776"/>
                </a:solidFill>
                <a:latin typeface="Arial" charset="0"/>
                <a:ea typeface="Arial" charset="0"/>
                <a:cs typeface="Arial" charset="0"/>
              </a:rPr>
              <a:t>5MM MPV 1MM MUV</a:t>
            </a:r>
            <a:endParaRPr lang="en-US" sz="900" dirty="0">
              <a:solidFill>
                <a:srgbClr val="777776"/>
              </a:solidFill>
              <a:effectLst/>
              <a:latin typeface="Arial" charset="0"/>
              <a:ea typeface="Arial" charset="0"/>
              <a:cs typeface="Arial" charset="0"/>
            </a:endParaRPr>
          </a:p>
        </p:txBody>
      </p:sp>
      <p:grpSp>
        <p:nvGrpSpPr>
          <p:cNvPr id="30" name="Group 29"/>
          <p:cNvGrpSpPr/>
          <p:nvPr userDrawn="1"/>
        </p:nvGrpSpPr>
        <p:grpSpPr>
          <a:xfrm>
            <a:off x="4368054" y="2953328"/>
            <a:ext cx="720001" cy="180000"/>
            <a:chOff x="2294889" y="3690830"/>
            <a:chExt cx="720001" cy="180000"/>
          </a:xfrm>
        </p:grpSpPr>
        <p:sp>
          <p:nvSpPr>
            <p:cNvPr id="31" name="Rectangle 30"/>
            <p:cNvSpPr/>
            <p:nvPr/>
          </p:nvSpPr>
          <p:spPr>
            <a:xfrm>
              <a:off x="2294889" y="3690830"/>
              <a:ext cx="720000" cy="180000"/>
            </a:xfrm>
            <a:prstGeom prst="rect">
              <a:avLst/>
            </a:prstGeom>
            <a:solidFill>
              <a:srgbClr val="77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32" name="TextBox 31"/>
            <p:cNvSpPr txBox="1"/>
            <p:nvPr/>
          </p:nvSpPr>
          <p:spPr>
            <a:xfrm>
              <a:off x="2294890" y="3690830"/>
              <a:ext cx="720000" cy="18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LOGO</a:t>
              </a:r>
              <a:endParaRPr lang="en-US" sz="900" b="1" dirty="0">
                <a:solidFill>
                  <a:schemeClr val="bg1"/>
                </a:solidFill>
                <a:effectLst/>
                <a:latin typeface="Arial" charset="0"/>
                <a:ea typeface="Arial" charset="0"/>
                <a:cs typeface="Arial" charset="0"/>
              </a:endParaRPr>
            </a:p>
          </p:txBody>
        </p:sp>
      </p:grpSp>
      <p:sp>
        <p:nvSpPr>
          <p:cNvPr id="33" name="TextBox 32"/>
          <p:cNvSpPr txBox="1"/>
          <p:nvPr userDrawn="1"/>
        </p:nvSpPr>
        <p:spPr>
          <a:xfrm>
            <a:off x="3925331" y="3165031"/>
            <a:ext cx="1620000" cy="180000"/>
          </a:xfrm>
          <a:prstGeom prst="rect">
            <a:avLst/>
          </a:prstGeom>
          <a:noFill/>
        </p:spPr>
        <p:txBody>
          <a:bodyPr wrap="square" lIns="0" tIns="0" rIns="0" bIns="0" rtlCol="0" anchor="ctr">
            <a:noAutofit/>
          </a:bodyPr>
          <a:lstStyle/>
          <a:p>
            <a:pPr algn="ctr"/>
            <a:r>
              <a:rPr lang="en-US" sz="900" dirty="0">
                <a:solidFill>
                  <a:srgbClr val="777776"/>
                </a:solidFill>
                <a:latin typeface="Arial" charset="0"/>
                <a:ea typeface="Arial" charset="0"/>
                <a:cs typeface="Arial" charset="0"/>
              </a:rPr>
              <a:t>4.2MM MPV 600K MUV</a:t>
            </a:r>
            <a:endParaRPr lang="en-US" sz="900" dirty="0">
              <a:solidFill>
                <a:srgbClr val="777776"/>
              </a:solidFill>
              <a:effectLst/>
              <a:latin typeface="Arial" charset="0"/>
              <a:ea typeface="Arial" charset="0"/>
              <a:cs typeface="Arial" charset="0"/>
            </a:endParaRPr>
          </a:p>
        </p:txBody>
      </p:sp>
      <p:sp>
        <p:nvSpPr>
          <p:cNvPr id="34" name="Oval 33"/>
          <p:cNvSpPr/>
          <p:nvPr userDrawn="1"/>
        </p:nvSpPr>
        <p:spPr>
          <a:xfrm>
            <a:off x="4000284" y="1980404"/>
            <a:ext cx="394571" cy="394571"/>
          </a:xfrm>
          <a:prstGeom prst="ellipse">
            <a:avLst/>
          </a:prstGeom>
          <a:solidFill>
            <a:srgbClr val="4A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35" name="TextBox 34"/>
          <p:cNvSpPr txBox="1"/>
          <p:nvPr userDrawn="1"/>
        </p:nvSpPr>
        <p:spPr>
          <a:xfrm>
            <a:off x="4000284" y="1970449"/>
            <a:ext cx="394571" cy="394571"/>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sp>
        <p:nvSpPr>
          <p:cNvPr id="36" name="Oval 35"/>
          <p:cNvSpPr/>
          <p:nvPr userDrawn="1"/>
        </p:nvSpPr>
        <p:spPr>
          <a:xfrm>
            <a:off x="4759264" y="4085805"/>
            <a:ext cx="394571" cy="394571"/>
          </a:xfrm>
          <a:prstGeom prst="ellipse">
            <a:avLst/>
          </a:prstGeom>
          <a:solidFill>
            <a:srgbClr val="4A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37" name="TextBox 36"/>
          <p:cNvSpPr txBox="1"/>
          <p:nvPr userDrawn="1"/>
        </p:nvSpPr>
        <p:spPr>
          <a:xfrm>
            <a:off x="4759264" y="4075850"/>
            <a:ext cx="394571" cy="394571"/>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sp>
        <p:nvSpPr>
          <p:cNvPr id="38" name="Oval 37"/>
          <p:cNvSpPr/>
          <p:nvPr userDrawn="1"/>
        </p:nvSpPr>
        <p:spPr>
          <a:xfrm>
            <a:off x="5663546" y="2858616"/>
            <a:ext cx="394571" cy="394571"/>
          </a:xfrm>
          <a:prstGeom prst="ellipse">
            <a:avLst/>
          </a:prstGeom>
          <a:solidFill>
            <a:srgbClr val="4A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39" name="TextBox 38"/>
          <p:cNvSpPr txBox="1"/>
          <p:nvPr userDrawn="1"/>
        </p:nvSpPr>
        <p:spPr>
          <a:xfrm>
            <a:off x="5663546" y="2848661"/>
            <a:ext cx="394571" cy="394571"/>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sp>
        <p:nvSpPr>
          <p:cNvPr id="40" name="Oval 39"/>
          <p:cNvSpPr/>
          <p:nvPr userDrawn="1"/>
        </p:nvSpPr>
        <p:spPr>
          <a:xfrm>
            <a:off x="7655649" y="1947492"/>
            <a:ext cx="394571" cy="394571"/>
          </a:xfrm>
          <a:prstGeom prst="ellipse">
            <a:avLst/>
          </a:prstGeom>
          <a:solidFill>
            <a:srgbClr val="4A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41" name="TextBox 40"/>
          <p:cNvSpPr txBox="1"/>
          <p:nvPr userDrawn="1"/>
        </p:nvSpPr>
        <p:spPr>
          <a:xfrm>
            <a:off x="7655649" y="1937537"/>
            <a:ext cx="394571" cy="394571"/>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sp>
        <p:nvSpPr>
          <p:cNvPr id="42" name="Oval 41"/>
          <p:cNvSpPr/>
          <p:nvPr userDrawn="1"/>
        </p:nvSpPr>
        <p:spPr>
          <a:xfrm>
            <a:off x="7839422" y="4115283"/>
            <a:ext cx="394571" cy="394571"/>
          </a:xfrm>
          <a:prstGeom prst="ellipse">
            <a:avLst/>
          </a:prstGeom>
          <a:solidFill>
            <a:srgbClr val="4A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43" name="TextBox 42"/>
          <p:cNvSpPr txBox="1"/>
          <p:nvPr userDrawn="1"/>
        </p:nvSpPr>
        <p:spPr>
          <a:xfrm>
            <a:off x="7839422" y="4105328"/>
            <a:ext cx="394571" cy="394571"/>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sp>
        <p:nvSpPr>
          <p:cNvPr id="44" name="Oval 43"/>
          <p:cNvSpPr/>
          <p:nvPr userDrawn="1"/>
        </p:nvSpPr>
        <p:spPr>
          <a:xfrm>
            <a:off x="6371339" y="4957972"/>
            <a:ext cx="394571" cy="394571"/>
          </a:xfrm>
          <a:prstGeom prst="ellipse">
            <a:avLst/>
          </a:prstGeom>
          <a:solidFill>
            <a:srgbClr val="4A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45" name="TextBox 44"/>
          <p:cNvSpPr txBox="1"/>
          <p:nvPr userDrawn="1"/>
        </p:nvSpPr>
        <p:spPr>
          <a:xfrm>
            <a:off x="6371339" y="4948017"/>
            <a:ext cx="394571" cy="394571"/>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sp>
        <p:nvSpPr>
          <p:cNvPr id="46" name="TextBox 45"/>
          <p:cNvSpPr txBox="1"/>
          <p:nvPr userDrawn="1"/>
        </p:nvSpPr>
        <p:spPr>
          <a:xfrm>
            <a:off x="5594742" y="3078541"/>
            <a:ext cx="1620000" cy="180000"/>
          </a:xfrm>
          <a:prstGeom prst="rect">
            <a:avLst/>
          </a:prstGeom>
          <a:noFill/>
        </p:spPr>
        <p:txBody>
          <a:bodyPr wrap="square" lIns="0" tIns="0" rIns="0" bIns="0" rtlCol="0" anchor="ctr">
            <a:noAutofit/>
          </a:bodyPr>
          <a:lstStyle/>
          <a:p>
            <a:pPr algn="ctr"/>
            <a:r>
              <a:rPr lang="en-US" sz="900" b="1" dirty="0">
                <a:solidFill>
                  <a:srgbClr val="777776"/>
                </a:solidFill>
                <a:latin typeface="Arial" charset="0"/>
                <a:ea typeface="Arial" charset="0"/>
                <a:cs typeface="Arial" charset="0"/>
              </a:rPr>
              <a:t>SHOPPING</a:t>
            </a:r>
            <a:endParaRPr lang="en-US" sz="900" b="1" dirty="0">
              <a:solidFill>
                <a:srgbClr val="777776"/>
              </a:solidFill>
              <a:effectLst/>
              <a:latin typeface="Arial" charset="0"/>
              <a:ea typeface="Arial" charset="0"/>
              <a:cs typeface="Arial" charset="0"/>
            </a:endParaRPr>
          </a:p>
        </p:txBody>
      </p:sp>
      <p:grpSp>
        <p:nvGrpSpPr>
          <p:cNvPr id="47" name="Group 46"/>
          <p:cNvGrpSpPr/>
          <p:nvPr userDrawn="1"/>
        </p:nvGrpSpPr>
        <p:grpSpPr>
          <a:xfrm>
            <a:off x="6031316" y="3291037"/>
            <a:ext cx="720001" cy="180000"/>
            <a:chOff x="2294889" y="3690830"/>
            <a:chExt cx="720001" cy="180000"/>
          </a:xfrm>
        </p:grpSpPr>
        <p:sp>
          <p:nvSpPr>
            <p:cNvPr id="48" name="Rectangle 47"/>
            <p:cNvSpPr/>
            <p:nvPr/>
          </p:nvSpPr>
          <p:spPr>
            <a:xfrm>
              <a:off x="2294889" y="3690830"/>
              <a:ext cx="720000" cy="180000"/>
            </a:xfrm>
            <a:prstGeom prst="rect">
              <a:avLst/>
            </a:prstGeom>
            <a:solidFill>
              <a:srgbClr val="77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49" name="TextBox 48"/>
            <p:cNvSpPr txBox="1"/>
            <p:nvPr/>
          </p:nvSpPr>
          <p:spPr>
            <a:xfrm>
              <a:off x="2294890" y="3690830"/>
              <a:ext cx="720000" cy="18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LOGO</a:t>
              </a:r>
              <a:endParaRPr lang="en-US" sz="900" b="1" dirty="0">
                <a:solidFill>
                  <a:schemeClr val="bg1"/>
                </a:solidFill>
                <a:effectLst/>
                <a:latin typeface="Arial" charset="0"/>
                <a:ea typeface="Arial" charset="0"/>
                <a:cs typeface="Arial" charset="0"/>
              </a:endParaRPr>
            </a:p>
          </p:txBody>
        </p:sp>
      </p:grpSp>
      <p:sp>
        <p:nvSpPr>
          <p:cNvPr id="50" name="TextBox 49"/>
          <p:cNvSpPr txBox="1"/>
          <p:nvPr userDrawn="1"/>
        </p:nvSpPr>
        <p:spPr>
          <a:xfrm>
            <a:off x="5594742" y="3489740"/>
            <a:ext cx="1620000" cy="180000"/>
          </a:xfrm>
          <a:prstGeom prst="rect">
            <a:avLst/>
          </a:prstGeom>
          <a:noFill/>
        </p:spPr>
        <p:txBody>
          <a:bodyPr wrap="square" lIns="0" tIns="0" rIns="0" bIns="0" rtlCol="0" anchor="ctr">
            <a:noAutofit/>
          </a:bodyPr>
          <a:lstStyle/>
          <a:p>
            <a:pPr algn="ctr"/>
            <a:r>
              <a:rPr lang="en-US" sz="900" dirty="0">
                <a:solidFill>
                  <a:srgbClr val="777776"/>
                </a:solidFill>
                <a:latin typeface="Arial" charset="0"/>
                <a:ea typeface="Arial" charset="0"/>
                <a:cs typeface="Arial" charset="0"/>
              </a:rPr>
              <a:t>5MM MPV 1MM MUV</a:t>
            </a:r>
            <a:endParaRPr lang="en-US" sz="900" dirty="0">
              <a:solidFill>
                <a:srgbClr val="777776"/>
              </a:solidFill>
              <a:effectLst/>
              <a:latin typeface="Arial" charset="0"/>
              <a:ea typeface="Arial" charset="0"/>
              <a:cs typeface="Arial" charset="0"/>
            </a:endParaRPr>
          </a:p>
        </p:txBody>
      </p:sp>
      <p:grpSp>
        <p:nvGrpSpPr>
          <p:cNvPr id="51" name="Group 50"/>
          <p:cNvGrpSpPr/>
          <p:nvPr userDrawn="1"/>
        </p:nvGrpSpPr>
        <p:grpSpPr>
          <a:xfrm>
            <a:off x="6031316" y="3702340"/>
            <a:ext cx="720001" cy="180000"/>
            <a:chOff x="2294889" y="3690830"/>
            <a:chExt cx="720001" cy="180000"/>
          </a:xfrm>
        </p:grpSpPr>
        <p:sp>
          <p:nvSpPr>
            <p:cNvPr id="52" name="Rectangle 51"/>
            <p:cNvSpPr/>
            <p:nvPr/>
          </p:nvSpPr>
          <p:spPr>
            <a:xfrm>
              <a:off x="2294889" y="3690830"/>
              <a:ext cx="720000" cy="180000"/>
            </a:xfrm>
            <a:prstGeom prst="rect">
              <a:avLst/>
            </a:prstGeom>
            <a:solidFill>
              <a:srgbClr val="77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53" name="TextBox 52"/>
            <p:cNvSpPr txBox="1"/>
            <p:nvPr/>
          </p:nvSpPr>
          <p:spPr>
            <a:xfrm>
              <a:off x="2294890" y="3690830"/>
              <a:ext cx="720000" cy="18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LOGO</a:t>
              </a:r>
              <a:endParaRPr lang="en-US" sz="900" b="1" dirty="0">
                <a:solidFill>
                  <a:schemeClr val="bg1"/>
                </a:solidFill>
                <a:effectLst/>
                <a:latin typeface="Arial" charset="0"/>
                <a:ea typeface="Arial" charset="0"/>
                <a:cs typeface="Arial" charset="0"/>
              </a:endParaRPr>
            </a:p>
          </p:txBody>
        </p:sp>
      </p:grpSp>
      <p:sp>
        <p:nvSpPr>
          <p:cNvPr id="54" name="TextBox 53"/>
          <p:cNvSpPr txBox="1"/>
          <p:nvPr userDrawn="1"/>
        </p:nvSpPr>
        <p:spPr>
          <a:xfrm>
            <a:off x="5594742" y="3915409"/>
            <a:ext cx="1620000" cy="180000"/>
          </a:xfrm>
          <a:prstGeom prst="rect">
            <a:avLst/>
          </a:prstGeom>
          <a:noFill/>
        </p:spPr>
        <p:txBody>
          <a:bodyPr wrap="square" lIns="0" tIns="0" rIns="0" bIns="0" rtlCol="0" anchor="ctr">
            <a:noAutofit/>
          </a:bodyPr>
          <a:lstStyle/>
          <a:p>
            <a:pPr algn="ctr"/>
            <a:r>
              <a:rPr lang="en-US" sz="900" dirty="0">
                <a:solidFill>
                  <a:srgbClr val="777776"/>
                </a:solidFill>
                <a:latin typeface="Arial" charset="0"/>
                <a:ea typeface="Arial" charset="0"/>
                <a:cs typeface="Arial" charset="0"/>
              </a:rPr>
              <a:t>4.2MM MPV 600K MUV</a:t>
            </a:r>
            <a:endParaRPr lang="en-US" sz="900" dirty="0">
              <a:solidFill>
                <a:srgbClr val="777776"/>
              </a:solidFill>
              <a:effectLst/>
              <a:latin typeface="Arial" charset="0"/>
              <a:ea typeface="Arial" charset="0"/>
              <a:cs typeface="Arial" charset="0"/>
            </a:endParaRPr>
          </a:p>
        </p:txBody>
      </p:sp>
      <p:sp>
        <p:nvSpPr>
          <p:cNvPr id="55" name="TextBox 54"/>
          <p:cNvSpPr txBox="1"/>
          <p:nvPr userDrawn="1"/>
        </p:nvSpPr>
        <p:spPr>
          <a:xfrm>
            <a:off x="7287890" y="2385469"/>
            <a:ext cx="1620000" cy="180000"/>
          </a:xfrm>
          <a:prstGeom prst="rect">
            <a:avLst/>
          </a:prstGeom>
          <a:noFill/>
        </p:spPr>
        <p:txBody>
          <a:bodyPr wrap="square" lIns="0" tIns="0" rIns="0" bIns="0" rtlCol="0" anchor="ctr">
            <a:noAutofit/>
          </a:bodyPr>
          <a:lstStyle/>
          <a:p>
            <a:pPr algn="ctr"/>
            <a:r>
              <a:rPr lang="en-US" sz="900" b="1" dirty="0">
                <a:solidFill>
                  <a:srgbClr val="777776"/>
                </a:solidFill>
                <a:latin typeface="Arial" charset="0"/>
                <a:ea typeface="Arial" charset="0"/>
                <a:cs typeface="Arial" charset="0"/>
              </a:rPr>
              <a:t>SHOPPING</a:t>
            </a:r>
            <a:endParaRPr lang="en-US" sz="900" b="1" dirty="0">
              <a:solidFill>
                <a:srgbClr val="777776"/>
              </a:solidFill>
              <a:effectLst/>
              <a:latin typeface="Arial" charset="0"/>
              <a:ea typeface="Arial" charset="0"/>
              <a:cs typeface="Arial" charset="0"/>
            </a:endParaRPr>
          </a:p>
        </p:txBody>
      </p:sp>
      <p:grpSp>
        <p:nvGrpSpPr>
          <p:cNvPr id="56" name="Group 55"/>
          <p:cNvGrpSpPr/>
          <p:nvPr userDrawn="1"/>
        </p:nvGrpSpPr>
        <p:grpSpPr>
          <a:xfrm>
            <a:off x="7724464" y="2597965"/>
            <a:ext cx="720001" cy="180000"/>
            <a:chOff x="2294889" y="3690830"/>
            <a:chExt cx="720001" cy="180000"/>
          </a:xfrm>
        </p:grpSpPr>
        <p:sp>
          <p:nvSpPr>
            <p:cNvPr id="57" name="Rectangle 56"/>
            <p:cNvSpPr/>
            <p:nvPr/>
          </p:nvSpPr>
          <p:spPr>
            <a:xfrm>
              <a:off x="2294889" y="3690830"/>
              <a:ext cx="720000" cy="180000"/>
            </a:xfrm>
            <a:prstGeom prst="rect">
              <a:avLst/>
            </a:prstGeom>
            <a:solidFill>
              <a:srgbClr val="77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58" name="TextBox 57"/>
            <p:cNvSpPr txBox="1"/>
            <p:nvPr/>
          </p:nvSpPr>
          <p:spPr>
            <a:xfrm>
              <a:off x="2294890" y="3690830"/>
              <a:ext cx="720000" cy="18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LOGO</a:t>
              </a:r>
              <a:endParaRPr lang="en-US" sz="900" b="1" dirty="0">
                <a:solidFill>
                  <a:schemeClr val="bg1"/>
                </a:solidFill>
                <a:effectLst/>
                <a:latin typeface="Arial" charset="0"/>
                <a:ea typeface="Arial" charset="0"/>
                <a:cs typeface="Arial" charset="0"/>
              </a:endParaRPr>
            </a:p>
          </p:txBody>
        </p:sp>
      </p:grpSp>
      <p:sp>
        <p:nvSpPr>
          <p:cNvPr id="59" name="TextBox 58"/>
          <p:cNvSpPr txBox="1"/>
          <p:nvPr userDrawn="1"/>
        </p:nvSpPr>
        <p:spPr>
          <a:xfrm>
            <a:off x="7287890" y="2796668"/>
            <a:ext cx="1620000" cy="180000"/>
          </a:xfrm>
          <a:prstGeom prst="rect">
            <a:avLst/>
          </a:prstGeom>
          <a:noFill/>
        </p:spPr>
        <p:txBody>
          <a:bodyPr wrap="square" lIns="0" tIns="0" rIns="0" bIns="0" rtlCol="0" anchor="ctr">
            <a:noAutofit/>
          </a:bodyPr>
          <a:lstStyle/>
          <a:p>
            <a:pPr algn="ctr"/>
            <a:r>
              <a:rPr lang="en-US" sz="900" dirty="0">
                <a:solidFill>
                  <a:srgbClr val="777776"/>
                </a:solidFill>
                <a:latin typeface="Arial" charset="0"/>
                <a:ea typeface="Arial" charset="0"/>
                <a:cs typeface="Arial" charset="0"/>
              </a:rPr>
              <a:t>5MM MPV 1MM MUV</a:t>
            </a:r>
            <a:endParaRPr lang="en-US" sz="900" dirty="0">
              <a:solidFill>
                <a:srgbClr val="777776"/>
              </a:solidFill>
              <a:effectLst/>
              <a:latin typeface="Arial" charset="0"/>
              <a:ea typeface="Arial" charset="0"/>
              <a:cs typeface="Arial" charset="0"/>
            </a:endParaRPr>
          </a:p>
        </p:txBody>
      </p:sp>
      <p:grpSp>
        <p:nvGrpSpPr>
          <p:cNvPr id="60" name="Group 59"/>
          <p:cNvGrpSpPr/>
          <p:nvPr userDrawn="1"/>
        </p:nvGrpSpPr>
        <p:grpSpPr>
          <a:xfrm>
            <a:off x="7724464" y="3009268"/>
            <a:ext cx="720001" cy="180000"/>
            <a:chOff x="2294889" y="3690830"/>
            <a:chExt cx="720001" cy="180000"/>
          </a:xfrm>
        </p:grpSpPr>
        <p:sp>
          <p:nvSpPr>
            <p:cNvPr id="61" name="Rectangle 60"/>
            <p:cNvSpPr/>
            <p:nvPr/>
          </p:nvSpPr>
          <p:spPr>
            <a:xfrm>
              <a:off x="2294889" y="3690830"/>
              <a:ext cx="720000" cy="180000"/>
            </a:xfrm>
            <a:prstGeom prst="rect">
              <a:avLst/>
            </a:prstGeom>
            <a:solidFill>
              <a:srgbClr val="77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2" name="TextBox 61"/>
            <p:cNvSpPr txBox="1"/>
            <p:nvPr/>
          </p:nvSpPr>
          <p:spPr>
            <a:xfrm>
              <a:off x="2294890" y="3690830"/>
              <a:ext cx="720000" cy="18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LOGO</a:t>
              </a:r>
              <a:endParaRPr lang="en-US" sz="900" b="1" dirty="0">
                <a:solidFill>
                  <a:schemeClr val="bg1"/>
                </a:solidFill>
                <a:effectLst/>
                <a:latin typeface="Arial" charset="0"/>
                <a:ea typeface="Arial" charset="0"/>
                <a:cs typeface="Arial" charset="0"/>
              </a:endParaRPr>
            </a:p>
          </p:txBody>
        </p:sp>
      </p:grpSp>
      <p:sp>
        <p:nvSpPr>
          <p:cNvPr id="63" name="TextBox 62"/>
          <p:cNvSpPr txBox="1"/>
          <p:nvPr userDrawn="1"/>
        </p:nvSpPr>
        <p:spPr>
          <a:xfrm>
            <a:off x="7287890" y="3222337"/>
            <a:ext cx="1620000" cy="180000"/>
          </a:xfrm>
          <a:prstGeom prst="rect">
            <a:avLst/>
          </a:prstGeom>
          <a:noFill/>
        </p:spPr>
        <p:txBody>
          <a:bodyPr wrap="square" lIns="0" tIns="0" rIns="0" bIns="0" rtlCol="0" anchor="ctr">
            <a:noAutofit/>
          </a:bodyPr>
          <a:lstStyle/>
          <a:p>
            <a:pPr algn="ctr"/>
            <a:r>
              <a:rPr lang="en-US" sz="900" dirty="0">
                <a:solidFill>
                  <a:srgbClr val="777776"/>
                </a:solidFill>
                <a:latin typeface="Arial" charset="0"/>
                <a:ea typeface="Arial" charset="0"/>
                <a:cs typeface="Arial" charset="0"/>
              </a:rPr>
              <a:t>4.2MM MPV 600K MUV</a:t>
            </a:r>
            <a:endParaRPr lang="en-US" sz="900" dirty="0">
              <a:solidFill>
                <a:srgbClr val="777776"/>
              </a:solidFill>
              <a:effectLst/>
              <a:latin typeface="Arial" charset="0"/>
              <a:ea typeface="Arial" charset="0"/>
              <a:cs typeface="Arial" charset="0"/>
            </a:endParaRPr>
          </a:p>
        </p:txBody>
      </p:sp>
      <p:sp>
        <p:nvSpPr>
          <p:cNvPr id="64" name="TextBox 63"/>
          <p:cNvSpPr txBox="1"/>
          <p:nvPr userDrawn="1"/>
        </p:nvSpPr>
        <p:spPr>
          <a:xfrm>
            <a:off x="5054603" y="5044908"/>
            <a:ext cx="1620000" cy="180000"/>
          </a:xfrm>
          <a:prstGeom prst="rect">
            <a:avLst/>
          </a:prstGeom>
          <a:noFill/>
        </p:spPr>
        <p:txBody>
          <a:bodyPr wrap="square" lIns="0" tIns="0" rIns="0" bIns="0" rtlCol="0" anchor="ctr">
            <a:noAutofit/>
          </a:bodyPr>
          <a:lstStyle/>
          <a:p>
            <a:pPr algn="ctr"/>
            <a:r>
              <a:rPr lang="en-US" sz="900" b="1" dirty="0">
                <a:solidFill>
                  <a:srgbClr val="777776"/>
                </a:solidFill>
                <a:latin typeface="Arial" charset="0"/>
                <a:ea typeface="Arial" charset="0"/>
                <a:cs typeface="Arial" charset="0"/>
              </a:rPr>
              <a:t>SHOPPING</a:t>
            </a:r>
            <a:endParaRPr lang="en-US" sz="900" b="1" dirty="0">
              <a:solidFill>
                <a:srgbClr val="777776"/>
              </a:solidFill>
              <a:effectLst/>
              <a:latin typeface="Arial" charset="0"/>
              <a:ea typeface="Arial" charset="0"/>
              <a:cs typeface="Arial" charset="0"/>
            </a:endParaRPr>
          </a:p>
        </p:txBody>
      </p:sp>
      <p:grpSp>
        <p:nvGrpSpPr>
          <p:cNvPr id="65" name="Group 64"/>
          <p:cNvGrpSpPr/>
          <p:nvPr userDrawn="1"/>
        </p:nvGrpSpPr>
        <p:grpSpPr>
          <a:xfrm>
            <a:off x="5491177" y="5257404"/>
            <a:ext cx="720001" cy="180000"/>
            <a:chOff x="2294889" y="3690830"/>
            <a:chExt cx="720001" cy="180000"/>
          </a:xfrm>
        </p:grpSpPr>
        <p:sp>
          <p:nvSpPr>
            <p:cNvPr id="66" name="Rectangle 65"/>
            <p:cNvSpPr/>
            <p:nvPr/>
          </p:nvSpPr>
          <p:spPr>
            <a:xfrm>
              <a:off x="2294889" y="3690830"/>
              <a:ext cx="720000" cy="180000"/>
            </a:xfrm>
            <a:prstGeom prst="rect">
              <a:avLst/>
            </a:prstGeom>
            <a:solidFill>
              <a:srgbClr val="77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7" name="TextBox 66"/>
            <p:cNvSpPr txBox="1"/>
            <p:nvPr/>
          </p:nvSpPr>
          <p:spPr>
            <a:xfrm>
              <a:off x="2294890" y="3690830"/>
              <a:ext cx="720000" cy="18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LOGO</a:t>
              </a:r>
              <a:endParaRPr lang="en-US" sz="900" b="1" dirty="0">
                <a:solidFill>
                  <a:schemeClr val="bg1"/>
                </a:solidFill>
                <a:effectLst/>
                <a:latin typeface="Arial" charset="0"/>
                <a:ea typeface="Arial" charset="0"/>
                <a:cs typeface="Arial" charset="0"/>
              </a:endParaRPr>
            </a:p>
          </p:txBody>
        </p:sp>
      </p:grpSp>
      <p:sp>
        <p:nvSpPr>
          <p:cNvPr id="68" name="TextBox 67"/>
          <p:cNvSpPr txBox="1"/>
          <p:nvPr userDrawn="1"/>
        </p:nvSpPr>
        <p:spPr>
          <a:xfrm>
            <a:off x="5054603" y="5456107"/>
            <a:ext cx="1620000" cy="180000"/>
          </a:xfrm>
          <a:prstGeom prst="rect">
            <a:avLst/>
          </a:prstGeom>
          <a:noFill/>
        </p:spPr>
        <p:txBody>
          <a:bodyPr wrap="square" lIns="0" tIns="0" rIns="0" bIns="0" rtlCol="0" anchor="ctr">
            <a:noAutofit/>
          </a:bodyPr>
          <a:lstStyle/>
          <a:p>
            <a:pPr algn="ctr"/>
            <a:r>
              <a:rPr lang="en-US" sz="900" dirty="0">
                <a:solidFill>
                  <a:srgbClr val="777776"/>
                </a:solidFill>
                <a:latin typeface="Arial" charset="0"/>
                <a:ea typeface="Arial" charset="0"/>
                <a:cs typeface="Arial" charset="0"/>
              </a:rPr>
              <a:t>5MM MPV 1MM MUV</a:t>
            </a:r>
            <a:endParaRPr lang="en-US" sz="900" dirty="0">
              <a:solidFill>
                <a:srgbClr val="777776"/>
              </a:solidFill>
              <a:effectLst/>
              <a:latin typeface="Arial" charset="0"/>
              <a:ea typeface="Arial" charset="0"/>
              <a:cs typeface="Arial" charset="0"/>
            </a:endParaRPr>
          </a:p>
        </p:txBody>
      </p:sp>
      <p:grpSp>
        <p:nvGrpSpPr>
          <p:cNvPr id="69" name="Group 68"/>
          <p:cNvGrpSpPr/>
          <p:nvPr userDrawn="1"/>
        </p:nvGrpSpPr>
        <p:grpSpPr>
          <a:xfrm>
            <a:off x="5491177" y="5668707"/>
            <a:ext cx="720001" cy="180000"/>
            <a:chOff x="2294889" y="3690830"/>
            <a:chExt cx="720001" cy="180000"/>
          </a:xfrm>
        </p:grpSpPr>
        <p:sp>
          <p:nvSpPr>
            <p:cNvPr id="70" name="Rectangle 69"/>
            <p:cNvSpPr/>
            <p:nvPr/>
          </p:nvSpPr>
          <p:spPr>
            <a:xfrm>
              <a:off x="2294889" y="3690830"/>
              <a:ext cx="720000" cy="180000"/>
            </a:xfrm>
            <a:prstGeom prst="rect">
              <a:avLst/>
            </a:prstGeom>
            <a:solidFill>
              <a:srgbClr val="77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1" name="TextBox 70"/>
            <p:cNvSpPr txBox="1"/>
            <p:nvPr/>
          </p:nvSpPr>
          <p:spPr>
            <a:xfrm>
              <a:off x="2294890" y="3690830"/>
              <a:ext cx="720000" cy="18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LOGO</a:t>
              </a:r>
              <a:endParaRPr lang="en-US" sz="900" b="1" dirty="0">
                <a:solidFill>
                  <a:schemeClr val="bg1"/>
                </a:solidFill>
                <a:effectLst/>
                <a:latin typeface="Arial" charset="0"/>
                <a:ea typeface="Arial" charset="0"/>
                <a:cs typeface="Arial" charset="0"/>
              </a:endParaRPr>
            </a:p>
          </p:txBody>
        </p:sp>
      </p:grpSp>
      <p:sp>
        <p:nvSpPr>
          <p:cNvPr id="72" name="TextBox 71"/>
          <p:cNvSpPr txBox="1"/>
          <p:nvPr userDrawn="1"/>
        </p:nvSpPr>
        <p:spPr>
          <a:xfrm>
            <a:off x="5054603" y="5881776"/>
            <a:ext cx="1620000" cy="180000"/>
          </a:xfrm>
          <a:prstGeom prst="rect">
            <a:avLst/>
          </a:prstGeom>
          <a:noFill/>
        </p:spPr>
        <p:txBody>
          <a:bodyPr wrap="square" lIns="0" tIns="0" rIns="0" bIns="0" rtlCol="0" anchor="ctr">
            <a:noAutofit/>
          </a:bodyPr>
          <a:lstStyle/>
          <a:p>
            <a:pPr algn="ctr"/>
            <a:r>
              <a:rPr lang="en-US" sz="900" dirty="0">
                <a:solidFill>
                  <a:srgbClr val="777776"/>
                </a:solidFill>
                <a:latin typeface="Arial" charset="0"/>
                <a:ea typeface="Arial" charset="0"/>
                <a:cs typeface="Arial" charset="0"/>
              </a:rPr>
              <a:t>4.2MM MPV 600K MUV</a:t>
            </a:r>
            <a:endParaRPr lang="en-US" sz="900" dirty="0">
              <a:solidFill>
                <a:srgbClr val="777776"/>
              </a:solidFill>
              <a:effectLst/>
              <a:latin typeface="Arial" charset="0"/>
              <a:ea typeface="Arial" charset="0"/>
              <a:cs typeface="Arial" charset="0"/>
            </a:endParaRPr>
          </a:p>
        </p:txBody>
      </p:sp>
      <p:sp>
        <p:nvSpPr>
          <p:cNvPr id="73" name="TextBox 72"/>
          <p:cNvSpPr txBox="1"/>
          <p:nvPr userDrawn="1"/>
        </p:nvSpPr>
        <p:spPr>
          <a:xfrm>
            <a:off x="3953111" y="4242335"/>
            <a:ext cx="1080000" cy="199324"/>
          </a:xfrm>
          <a:prstGeom prst="rect">
            <a:avLst/>
          </a:prstGeom>
          <a:noFill/>
        </p:spPr>
        <p:txBody>
          <a:bodyPr wrap="square" lIns="0" tIns="0" rIns="0" bIns="0" rtlCol="0" anchor="ctr">
            <a:noAutofit/>
          </a:bodyPr>
          <a:lstStyle/>
          <a:p>
            <a:pPr algn="ctr"/>
            <a:r>
              <a:rPr lang="en-US" sz="900" b="1" dirty="0">
                <a:solidFill>
                  <a:srgbClr val="777776"/>
                </a:solidFill>
                <a:latin typeface="Arial" charset="0"/>
                <a:ea typeface="Arial" charset="0"/>
                <a:cs typeface="Arial" charset="0"/>
              </a:rPr>
              <a:t>TRAVEL</a:t>
            </a:r>
            <a:endParaRPr lang="en-US" sz="900" b="1" dirty="0">
              <a:solidFill>
                <a:srgbClr val="777776"/>
              </a:solidFill>
              <a:effectLst/>
              <a:latin typeface="Arial" charset="0"/>
              <a:ea typeface="Arial" charset="0"/>
              <a:cs typeface="Arial" charset="0"/>
            </a:endParaRPr>
          </a:p>
        </p:txBody>
      </p:sp>
      <p:grpSp>
        <p:nvGrpSpPr>
          <p:cNvPr id="74" name="Group 73"/>
          <p:cNvGrpSpPr/>
          <p:nvPr userDrawn="1"/>
        </p:nvGrpSpPr>
        <p:grpSpPr>
          <a:xfrm>
            <a:off x="4097839" y="4474155"/>
            <a:ext cx="720001" cy="180000"/>
            <a:chOff x="2294889" y="3690830"/>
            <a:chExt cx="720001" cy="180000"/>
          </a:xfrm>
        </p:grpSpPr>
        <p:sp>
          <p:nvSpPr>
            <p:cNvPr id="75" name="Rectangle 74"/>
            <p:cNvSpPr/>
            <p:nvPr/>
          </p:nvSpPr>
          <p:spPr>
            <a:xfrm>
              <a:off x="2294889" y="3690830"/>
              <a:ext cx="720000" cy="180000"/>
            </a:xfrm>
            <a:prstGeom prst="rect">
              <a:avLst/>
            </a:prstGeom>
            <a:solidFill>
              <a:srgbClr val="77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6" name="TextBox 75"/>
            <p:cNvSpPr txBox="1"/>
            <p:nvPr/>
          </p:nvSpPr>
          <p:spPr>
            <a:xfrm>
              <a:off x="2294890" y="3690830"/>
              <a:ext cx="720000" cy="18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LOGO</a:t>
              </a:r>
              <a:endParaRPr lang="en-US" sz="900" b="1" dirty="0">
                <a:solidFill>
                  <a:schemeClr val="bg1"/>
                </a:solidFill>
                <a:effectLst/>
                <a:latin typeface="Arial" charset="0"/>
                <a:ea typeface="Arial" charset="0"/>
                <a:cs typeface="Arial" charset="0"/>
              </a:endParaRPr>
            </a:p>
          </p:txBody>
        </p:sp>
      </p:grpSp>
      <p:sp>
        <p:nvSpPr>
          <p:cNvPr id="77" name="TextBox 76"/>
          <p:cNvSpPr txBox="1"/>
          <p:nvPr userDrawn="1"/>
        </p:nvSpPr>
        <p:spPr>
          <a:xfrm>
            <a:off x="3953111" y="4723024"/>
            <a:ext cx="1080000" cy="385942"/>
          </a:xfrm>
          <a:prstGeom prst="rect">
            <a:avLst/>
          </a:prstGeom>
          <a:noFill/>
        </p:spPr>
        <p:txBody>
          <a:bodyPr wrap="square" lIns="0" tIns="0" rIns="0" bIns="0" rtlCol="0" anchor="t">
            <a:noAutofit/>
          </a:bodyPr>
          <a:lstStyle/>
          <a:p>
            <a:pPr algn="ctr"/>
            <a:r>
              <a:rPr lang="en-US" sz="800" dirty="0">
                <a:solidFill>
                  <a:srgbClr val="777776"/>
                </a:solidFill>
                <a:latin typeface="Arial" charset="0"/>
                <a:ea typeface="Arial" charset="0"/>
                <a:cs typeface="Arial" charset="0"/>
              </a:rPr>
              <a:t>5MM MPV </a:t>
            </a:r>
            <a:br>
              <a:rPr lang="en-US" sz="800" dirty="0">
                <a:solidFill>
                  <a:srgbClr val="777776"/>
                </a:solidFill>
                <a:latin typeface="Arial" charset="0"/>
                <a:ea typeface="Arial" charset="0"/>
                <a:cs typeface="Arial" charset="0"/>
              </a:rPr>
            </a:br>
            <a:r>
              <a:rPr lang="en-US" sz="800" dirty="0">
                <a:solidFill>
                  <a:srgbClr val="777776"/>
                </a:solidFill>
                <a:latin typeface="Arial" charset="0"/>
                <a:ea typeface="Arial" charset="0"/>
                <a:cs typeface="Arial" charset="0"/>
              </a:rPr>
              <a:t>1MM MUV</a:t>
            </a:r>
            <a:endParaRPr lang="en-US" sz="800" dirty="0">
              <a:solidFill>
                <a:srgbClr val="777776"/>
              </a:solidFill>
              <a:effectLst/>
              <a:latin typeface="Arial" charset="0"/>
              <a:ea typeface="Arial" charset="0"/>
              <a:cs typeface="Arial" charset="0"/>
            </a:endParaRPr>
          </a:p>
        </p:txBody>
      </p:sp>
      <p:sp>
        <p:nvSpPr>
          <p:cNvPr id="78" name="TextBox 77"/>
          <p:cNvSpPr txBox="1"/>
          <p:nvPr userDrawn="1"/>
        </p:nvSpPr>
        <p:spPr>
          <a:xfrm>
            <a:off x="7057011" y="4350337"/>
            <a:ext cx="1080000" cy="199324"/>
          </a:xfrm>
          <a:prstGeom prst="rect">
            <a:avLst/>
          </a:prstGeom>
          <a:noFill/>
        </p:spPr>
        <p:txBody>
          <a:bodyPr wrap="square" lIns="0" tIns="0" rIns="0" bIns="0" rtlCol="0" anchor="ctr">
            <a:noAutofit/>
          </a:bodyPr>
          <a:lstStyle/>
          <a:p>
            <a:pPr algn="ctr"/>
            <a:r>
              <a:rPr lang="en-US" sz="900" b="1" dirty="0">
                <a:solidFill>
                  <a:srgbClr val="777776"/>
                </a:solidFill>
                <a:latin typeface="Arial" charset="0"/>
                <a:ea typeface="Arial" charset="0"/>
                <a:cs typeface="Arial" charset="0"/>
              </a:rPr>
              <a:t>TRAVEL</a:t>
            </a:r>
            <a:endParaRPr lang="en-US" sz="900" b="1" dirty="0">
              <a:solidFill>
                <a:srgbClr val="777776"/>
              </a:solidFill>
              <a:effectLst/>
              <a:latin typeface="Arial" charset="0"/>
              <a:ea typeface="Arial" charset="0"/>
              <a:cs typeface="Arial" charset="0"/>
            </a:endParaRPr>
          </a:p>
        </p:txBody>
      </p:sp>
      <p:grpSp>
        <p:nvGrpSpPr>
          <p:cNvPr id="79" name="Group 78"/>
          <p:cNvGrpSpPr/>
          <p:nvPr userDrawn="1"/>
        </p:nvGrpSpPr>
        <p:grpSpPr>
          <a:xfrm>
            <a:off x="7201739" y="4582157"/>
            <a:ext cx="720001" cy="180000"/>
            <a:chOff x="2294889" y="3690830"/>
            <a:chExt cx="720001" cy="180000"/>
          </a:xfrm>
        </p:grpSpPr>
        <p:sp>
          <p:nvSpPr>
            <p:cNvPr id="80" name="Rectangle 79"/>
            <p:cNvSpPr/>
            <p:nvPr/>
          </p:nvSpPr>
          <p:spPr>
            <a:xfrm>
              <a:off x="2294889" y="3690830"/>
              <a:ext cx="720000" cy="180000"/>
            </a:xfrm>
            <a:prstGeom prst="rect">
              <a:avLst/>
            </a:prstGeom>
            <a:solidFill>
              <a:srgbClr val="777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1" name="TextBox 80"/>
            <p:cNvSpPr txBox="1"/>
            <p:nvPr/>
          </p:nvSpPr>
          <p:spPr>
            <a:xfrm>
              <a:off x="2294890" y="3690830"/>
              <a:ext cx="720000" cy="180000"/>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LOGO</a:t>
              </a:r>
              <a:endParaRPr lang="en-US" sz="900" b="1" dirty="0">
                <a:solidFill>
                  <a:schemeClr val="bg1"/>
                </a:solidFill>
                <a:effectLst/>
                <a:latin typeface="Arial" charset="0"/>
                <a:ea typeface="Arial" charset="0"/>
                <a:cs typeface="Arial" charset="0"/>
              </a:endParaRPr>
            </a:p>
          </p:txBody>
        </p:sp>
      </p:grpSp>
      <p:sp>
        <p:nvSpPr>
          <p:cNvPr id="82" name="TextBox 81"/>
          <p:cNvSpPr txBox="1"/>
          <p:nvPr userDrawn="1"/>
        </p:nvSpPr>
        <p:spPr>
          <a:xfrm>
            <a:off x="7057011" y="4831026"/>
            <a:ext cx="1080000" cy="385942"/>
          </a:xfrm>
          <a:prstGeom prst="rect">
            <a:avLst/>
          </a:prstGeom>
          <a:noFill/>
        </p:spPr>
        <p:txBody>
          <a:bodyPr wrap="square" lIns="0" tIns="0" rIns="0" bIns="0" rtlCol="0" anchor="t">
            <a:noAutofit/>
          </a:bodyPr>
          <a:lstStyle/>
          <a:p>
            <a:pPr algn="ctr"/>
            <a:r>
              <a:rPr lang="en-US" sz="800" dirty="0">
                <a:solidFill>
                  <a:srgbClr val="777776"/>
                </a:solidFill>
                <a:latin typeface="Arial" charset="0"/>
                <a:ea typeface="Arial" charset="0"/>
                <a:cs typeface="Arial" charset="0"/>
              </a:rPr>
              <a:t>5MM MPV </a:t>
            </a:r>
            <a:br>
              <a:rPr lang="en-US" sz="800" dirty="0">
                <a:solidFill>
                  <a:srgbClr val="777776"/>
                </a:solidFill>
                <a:latin typeface="Arial" charset="0"/>
                <a:ea typeface="Arial" charset="0"/>
                <a:cs typeface="Arial" charset="0"/>
              </a:rPr>
            </a:br>
            <a:r>
              <a:rPr lang="en-US" sz="800" dirty="0">
                <a:solidFill>
                  <a:srgbClr val="777776"/>
                </a:solidFill>
                <a:latin typeface="Arial" charset="0"/>
                <a:ea typeface="Arial" charset="0"/>
                <a:cs typeface="Arial" charset="0"/>
              </a:rPr>
              <a:t>1MM MUV</a:t>
            </a:r>
            <a:endParaRPr lang="en-US" sz="800" dirty="0">
              <a:solidFill>
                <a:srgbClr val="777776"/>
              </a:solidFill>
              <a:effectLst/>
              <a:latin typeface="Arial" charset="0"/>
              <a:ea typeface="Arial" charset="0"/>
              <a:cs typeface="Arial" charset="0"/>
            </a:endParaRPr>
          </a:p>
        </p:txBody>
      </p:sp>
      <p:sp>
        <p:nvSpPr>
          <p:cNvPr id="83" name="Oval 82"/>
          <p:cNvSpPr/>
          <p:nvPr userDrawn="1"/>
        </p:nvSpPr>
        <p:spPr>
          <a:xfrm>
            <a:off x="1429936" y="2920728"/>
            <a:ext cx="1260000" cy="1260000"/>
          </a:xfrm>
          <a:prstGeom prst="ellipse">
            <a:avLst/>
          </a:prstGeom>
          <a:solidFill>
            <a:srgbClr val="84B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4" name="Oval 83"/>
          <p:cNvSpPr/>
          <p:nvPr userDrawn="1"/>
        </p:nvSpPr>
        <p:spPr>
          <a:xfrm>
            <a:off x="2416748" y="3984053"/>
            <a:ext cx="1260000" cy="1260000"/>
          </a:xfrm>
          <a:prstGeom prst="ellipse">
            <a:avLst/>
          </a:prstGeom>
          <a:solidFill>
            <a:srgbClr val="84B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6" name="Oval 85"/>
          <p:cNvSpPr/>
          <p:nvPr userDrawn="1"/>
        </p:nvSpPr>
        <p:spPr>
          <a:xfrm>
            <a:off x="2481858" y="3761128"/>
            <a:ext cx="394571" cy="394571"/>
          </a:xfrm>
          <a:prstGeom prst="ellipse">
            <a:avLst/>
          </a:prstGeom>
          <a:solidFill>
            <a:srgbClr val="4AA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87" name="TextBox 86"/>
          <p:cNvSpPr txBox="1"/>
          <p:nvPr userDrawn="1"/>
        </p:nvSpPr>
        <p:spPr>
          <a:xfrm>
            <a:off x="2481858" y="3751173"/>
            <a:ext cx="394571" cy="394571"/>
          </a:xfrm>
          <a:prstGeom prst="rect">
            <a:avLst/>
          </a:prstGeom>
          <a:noFill/>
        </p:spPr>
        <p:txBody>
          <a:bodyPr wrap="square" lIns="0" tIns="0" rIns="0" bIns="0" rtlCol="0" anchor="ctr">
            <a:noAutofit/>
          </a:bodyPr>
          <a:lstStyle/>
          <a:p>
            <a:pPr algn="ctr"/>
            <a:r>
              <a:rPr lang="en-US" sz="900" b="1" dirty="0">
                <a:solidFill>
                  <a:schemeClr val="bg1"/>
                </a:solidFill>
                <a:latin typeface="Arial" charset="0"/>
                <a:ea typeface="Arial" charset="0"/>
                <a:cs typeface="Arial" charset="0"/>
              </a:rPr>
              <a:t>ICON</a:t>
            </a:r>
            <a:endParaRPr lang="en-US" sz="900" b="1" dirty="0">
              <a:solidFill>
                <a:schemeClr val="bg1"/>
              </a:solidFill>
              <a:effectLst/>
              <a:latin typeface="Arial" charset="0"/>
              <a:ea typeface="Arial" charset="0"/>
              <a:cs typeface="Arial" charset="0"/>
            </a:endParaRPr>
          </a:p>
        </p:txBody>
      </p:sp>
      <p:sp>
        <p:nvSpPr>
          <p:cNvPr id="89" name="TextBox 88"/>
          <p:cNvSpPr txBox="1"/>
          <p:nvPr userDrawn="1"/>
        </p:nvSpPr>
        <p:spPr>
          <a:xfrm>
            <a:off x="6371339" y="6013734"/>
            <a:ext cx="2376662" cy="276999"/>
          </a:xfrm>
          <a:prstGeom prst="rect">
            <a:avLst/>
          </a:prstGeom>
          <a:noFill/>
        </p:spPr>
        <p:txBody>
          <a:bodyPr wrap="square" lIns="0" tIns="0" rIns="0" bIns="0" rtlCol="0" anchor="b">
            <a:spAutoFit/>
          </a:bodyPr>
          <a:lstStyle/>
          <a:p>
            <a:pPr algn="r"/>
            <a:r>
              <a:rPr lang="en-US" b="1" dirty="0">
                <a:solidFill>
                  <a:srgbClr val="777776"/>
                </a:solidFill>
                <a:latin typeface="Arial" charset="0"/>
                <a:ea typeface="Arial" charset="0"/>
                <a:cs typeface="Arial" charset="0"/>
              </a:rPr>
              <a:t>*88% </a:t>
            </a:r>
            <a:r>
              <a:rPr lang="en-US" b="1" dirty="0">
                <a:solidFill>
                  <a:srgbClr val="4AA241"/>
                </a:solidFill>
                <a:latin typeface="Arial" charset="0"/>
                <a:ea typeface="Arial" charset="0"/>
                <a:cs typeface="Arial" charset="0"/>
              </a:rPr>
              <a:t>Adults 25-54</a:t>
            </a:r>
            <a:endParaRPr lang="en-US" b="1" dirty="0">
              <a:solidFill>
                <a:srgbClr val="4AA241"/>
              </a:solidFill>
              <a:effectLst/>
              <a:latin typeface="Arial" charset="0"/>
              <a:ea typeface="Arial" charset="0"/>
              <a:cs typeface="Arial" charset="0"/>
            </a:endParaRPr>
          </a:p>
        </p:txBody>
      </p:sp>
      <p:sp>
        <p:nvSpPr>
          <p:cNvPr id="91" name="Text Placeholder 90"/>
          <p:cNvSpPr>
            <a:spLocks noGrp="1"/>
          </p:cNvSpPr>
          <p:nvPr>
            <p:ph type="body" sz="quarter" idx="12" hasCustomPrompt="1"/>
          </p:nvPr>
        </p:nvSpPr>
        <p:spPr>
          <a:xfrm>
            <a:off x="658813" y="1947864"/>
            <a:ext cx="865187" cy="539540"/>
          </a:xfrm>
          <a:prstGeom prst="rect">
            <a:avLst/>
          </a:prstGeom>
        </p:spPr>
        <p:txBody>
          <a:bodyPr/>
          <a:lstStyle>
            <a:lvl1pPr marL="0" indent="0" algn="ctr">
              <a:buNone/>
              <a:defRPr sz="1400" b="1" i="0">
                <a:solidFill>
                  <a:schemeClr val="bg1"/>
                </a:solidFill>
                <a:latin typeface="Arial" charset="0"/>
                <a:ea typeface="Arial" charset="0"/>
                <a:cs typeface="Arial" charset="0"/>
              </a:defRPr>
            </a:lvl1pPr>
          </a:lstStyle>
          <a:p>
            <a:pPr lvl="0"/>
            <a:r>
              <a:rPr lang="en-US" dirty="0"/>
              <a:t>TEXT</a:t>
            </a:r>
          </a:p>
        </p:txBody>
      </p:sp>
      <p:sp>
        <p:nvSpPr>
          <p:cNvPr id="92" name="Text Placeholder 90"/>
          <p:cNvSpPr>
            <a:spLocks noGrp="1"/>
          </p:cNvSpPr>
          <p:nvPr>
            <p:ph type="body" sz="quarter" idx="13" hasCustomPrompt="1"/>
          </p:nvPr>
        </p:nvSpPr>
        <p:spPr>
          <a:xfrm>
            <a:off x="1874754" y="1910084"/>
            <a:ext cx="1261505" cy="722534"/>
          </a:xfrm>
          <a:prstGeom prst="rect">
            <a:avLst/>
          </a:prstGeom>
        </p:spPr>
        <p:txBody>
          <a:bodyPr/>
          <a:lstStyle>
            <a:lvl1pPr marL="0" indent="0" algn="ctr">
              <a:buNone/>
              <a:defRPr sz="1800" b="1" i="0">
                <a:solidFill>
                  <a:schemeClr val="bg1"/>
                </a:solidFill>
                <a:latin typeface="Arial" charset="0"/>
                <a:ea typeface="Arial" charset="0"/>
                <a:cs typeface="Arial" charset="0"/>
              </a:defRPr>
            </a:lvl1pPr>
          </a:lstStyle>
          <a:p>
            <a:pPr lvl="0"/>
            <a:r>
              <a:rPr lang="en-US" dirty="0"/>
              <a:t>TEXT</a:t>
            </a:r>
          </a:p>
        </p:txBody>
      </p:sp>
      <p:sp>
        <p:nvSpPr>
          <p:cNvPr id="93" name="Text Placeholder 90"/>
          <p:cNvSpPr>
            <a:spLocks noGrp="1"/>
          </p:cNvSpPr>
          <p:nvPr>
            <p:ph type="body" sz="quarter" idx="14" hasCustomPrompt="1"/>
          </p:nvPr>
        </p:nvSpPr>
        <p:spPr>
          <a:xfrm>
            <a:off x="1424343" y="2929334"/>
            <a:ext cx="1254800" cy="1251394"/>
          </a:xfrm>
          <a:prstGeom prst="rect">
            <a:avLst/>
          </a:prstGeom>
        </p:spPr>
        <p:txBody>
          <a:bodyPr anchor="ctr"/>
          <a:lstStyle>
            <a:lvl1pPr marL="0" indent="0" algn="ctr">
              <a:spcBef>
                <a:spcPts val="0"/>
              </a:spcBef>
              <a:buNone/>
              <a:defRPr sz="900" b="1" i="0">
                <a:solidFill>
                  <a:schemeClr val="bg1"/>
                </a:solidFill>
                <a:latin typeface="Arial" charset="0"/>
                <a:ea typeface="Arial" charset="0"/>
                <a:cs typeface="Arial" charset="0"/>
              </a:defRPr>
            </a:lvl1pPr>
          </a:lstStyle>
          <a:p>
            <a:pPr lvl="0"/>
            <a:r>
              <a:rPr lang="en-US" dirty="0"/>
              <a:t>Text</a:t>
            </a:r>
          </a:p>
          <a:p>
            <a:pPr lvl="0"/>
            <a:r>
              <a:rPr lang="en-US" dirty="0"/>
              <a:t>9712394701</a:t>
            </a:r>
          </a:p>
          <a:p>
            <a:pPr lvl="0"/>
            <a:r>
              <a:rPr lang="en-US" dirty="0"/>
              <a:t>3u8</a:t>
            </a:r>
          </a:p>
          <a:p>
            <a:pPr lvl="0"/>
            <a:r>
              <a:rPr lang="en-US" dirty="0"/>
              <a:t>More text</a:t>
            </a:r>
          </a:p>
        </p:txBody>
      </p:sp>
      <p:sp>
        <p:nvSpPr>
          <p:cNvPr id="94" name="Text Placeholder 90"/>
          <p:cNvSpPr>
            <a:spLocks noGrp="1"/>
          </p:cNvSpPr>
          <p:nvPr>
            <p:ph type="body" sz="quarter" idx="15" hasCustomPrompt="1"/>
          </p:nvPr>
        </p:nvSpPr>
        <p:spPr>
          <a:xfrm>
            <a:off x="311374" y="5120306"/>
            <a:ext cx="2565056" cy="1251394"/>
          </a:xfrm>
          <a:prstGeom prst="rect">
            <a:avLst/>
          </a:prstGeom>
        </p:spPr>
        <p:txBody>
          <a:bodyPr anchor="t"/>
          <a:lstStyle>
            <a:lvl1pPr marL="0" indent="0" algn="l">
              <a:spcBef>
                <a:spcPts val="0"/>
              </a:spcBef>
              <a:buNone/>
              <a:defRPr sz="800" b="0" i="0">
                <a:solidFill>
                  <a:srgbClr val="777776"/>
                </a:solidFill>
                <a:latin typeface="Arial" charset="0"/>
                <a:ea typeface="Arial" charset="0"/>
                <a:cs typeface="Arial" charset="0"/>
              </a:defRPr>
            </a:lvl1pPr>
          </a:lstStyle>
          <a:p>
            <a:r>
              <a:rPr lang="en-US" sz="800" b="1" dirty="0">
                <a:solidFill>
                  <a:srgbClr val="777776"/>
                </a:solidFill>
                <a:latin typeface="Arial" charset="0"/>
                <a:ea typeface="Arial" charset="0"/>
                <a:cs typeface="Arial" charset="0"/>
              </a:rPr>
              <a:t>Site Services</a:t>
            </a:r>
          </a:p>
          <a:p>
            <a:r>
              <a:rPr lang="en-US" sz="800" dirty="0">
                <a:solidFill>
                  <a:srgbClr val="777776"/>
                </a:solidFill>
                <a:effectLst/>
                <a:latin typeface="Arial" charset="0"/>
                <a:ea typeface="Arial" charset="0"/>
                <a:cs typeface="Arial" charset="0"/>
              </a:rPr>
              <a:t>Display Advertising</a:t>
            </a:r>
            <a:endParaRPr lang="en-US" sz="800" dirty="0">
              <a:solidFill>
                <a:srgbClr val="777776"/>
              </a:solidFill>
              <a:latin typeface="Arial" charset="0"/>
              <a:ea typeface="Arial" charset="0"/>
              <a:cs typeface="Arial" charset="0"/>
            </a:endParaRPr>
          </a:p>
          <a:p>
            <a:r>
              <a:rPr lang="en-US" sz="800" dirty="0">
                <a:solidFill>
                  <a:srgbClr val="777776"/>
                </a:solidFill>
                <a:effectLst/>
                <a:latin typeface="Arial" charset="0"/>
                <a:ea typeface="Arial" charset="0"/>
                <a:cs typeface="Arial" charset="0"/>
              </a:rPr>
              <a:t>E-flyer Distribution</a:t>
            </a:r>
          </a:p>
          <a:p>
            <a:r>
              <a:rPr lang="en-US" sz="800" dirty="0">
                <a:solidFill>
                  <a:srgbClr val="777776"/>
                </a:solidFill>
                <a:latin typeface="Arial" charset="0"/>
                <a:ea typeface="Arial" charset="0"/>
                <a:cs typeface="Arial" charset="0"/>
              </a:rPr>
              <a:t>White Label solutions</a:t>
            </a:r>
          </a:p>
          <a:p>
            <a:r>
              <a:rPr lang="en-US" sz="800" dirty="0">
                <a:solidFill>
                  <a:srgbClr val="777776"/>
                </a:solidFill>
                <a:effectLst/>
                <a:latin typeface="Arial" charset="0"/>
                <a:ea typeface="Arial" charset="0"/>
                <a:cs typeface="Arial" charset="0"/>
              </a:rPr>
              <a:t>Email Marketing</a:t>
            </a:r>
          </a:p>
          <a:p>
            <a:endParaRPr lang="en-US" sz="800" dirty="0">
              <a:solidFill>
                <a:srgbClr val="777776"/>
              </a:solidFill>
              <a:latin typeface="Arial" charset="0"/>
              <a:ea typeface="Arial" charset="0"/>
              <a:cs typeface="Arial" charset="0"/>
            </a:endParaRPr>
          </a:p>
          <a:p>
            <a:r>
              <a:rPr lang="en-US" sz="800" dirty="0">
                <a:solidFill>
                  <a:srgbClr val="777776"/>
                </a:solidFill>
                <a:effectLst/>
                <a:latin typeface="Arial" charset="0"/>
                <a:ea typeface="Arial" charset="0"/>
                <a:cs typeface="Arial" charset="0"/>
              </a:rPr>
              <a:t>Source: ComScore &amp; Omniture, December 2015</a:t>
            </a:r>
          </a:p>
          <a:p>
            <a:r>
              <a:rPr lang="en-US" sz="800" dirty="0">
                <a:solidFill>
                  <a:srgbClr val="777776"/>
                </a:solidFill>
                <a:latin typeface="Arial" charset="0"/>
                <a:ea typeface="Arial" charset="0"/>
                <a:cs typeface="Arial" charset="0"/>
              </a:rPr>
              <a:t>MUV: Monthly Unique Visitors</a:t>
            </a:r>
          </a:p>
          <a:p>
            <a:r>
              <a:rPr lang="en-US" sz="800" dirty="0">
                <a:solidFill>
                  <a:srgbClr val="777776"/>
                </a:solidFill>
                <a:effectLst/>
                <a:latin typeface="Arial" charset="0"/>
                <a:ea typeface="Arial" charset="0"/>
                <a:cs typeface="Arial" charset="0"/>
              </a:rPr>
              <a:t>MPV: Monthly Page Views</a:t>
            </a:r>
          </a:p>
        </p:txBody>
      </p:sp>
      <p:sp>
        <p:nvSpPr>
          <p:cNvPr id="95" name="Text Placeholder 90"/>
          <p:cNvSpPr>
            <a:spLocks noGrp="1"/>
          </p:cNvSpPr>
          <p:nvPr>
            <p:ph type="body" sz="quarter" idx="16" hasCustomPrompt="1"/>
          </p:nvPr>
        </p:nvSpPr>
        <p:spPr>
          <a:xfrm>
            <a:off x="2414350" y="3978080"/>
            <a:ext cx="1254800" cy="1251394"/>
          </a:xfrm>
          <a:prstGeom prst="rect">
            <a:avLst/>
          </a:prstGeom>
        </p:spPr>
        <p:txBody>
          <a:bodyPr anchor="ctr"/>
          <a:lstStyle>
            <a:lvl1pPr marL="0" indent="0" algn="ctr">
              <a:spcBef>
                <a:spcPts val="0"/>
              </a:spcBef>
              <a:buNone/>
              <a:defRPr sz="900" b="1" i="0">
                <a:solidFill>
                  <a:schemeClr val="bg1"/>
                </a:solidFill>
                <a:latin typeface="Arial" charset="0"/>
                <a:ea typeface="Arial" charset="0"/>
                <a:cs typeface="Arial" charset="0"/>
              </a:defRPr>
            </a:lvl1pPr>
          </a:lstStyle>
          <a:p>
            <a:pPr lvl="0"/>
            <a:r>
              <a:rPr lang="en-US" dirty="0"/>
              <a:t>Text</a:t>
            </a:r>
          </a:p>
          <a:p>
            <a:pPr lvl="0"/>
            <a:r>
              <a:rPr lang="en-US" dirty="0"/>
              <a:t>9712394701</a:t>
            </a:r>
          </a:p>
          <a:p>
            <a:pPr lvl="0"/>
            <a:r>
              <a:rPr lang="en-US" dirty="0"/>
              <a:t>3u8</a:t>
            </a:r>
          </a:p>
          <a:p>
            <a:pPr lvl="0"/>
            <a:r>
              <a:rPr lang="en-US" dirty="0"/>
              <a:t>More text</a:t>
            </a:r>
          </a:p>
        </p:txBody>
      </p:sp>
      <p:sp>
        <p:nvSpPr>
          <p:cNvPr id="96" name="Text Placeholder 58"/>
          <p:cNvSpPr>
            <a:spLocks noGrp="1"/>
          </p:cNvSpPr>
          <p:nvPr>
            <p:ph type="body" sz="quarter" idx="27" hasCustomPrompt="1"/>
          </p:nvPr>
        </p:nvSpPr>
        <p:spPr>
          <a:xfrm>
            <a:off x="-3831771" y="280988"/>
            <a:ext cx="3569833" cy="2241550"/>
          </a:xfrm>
          <a:prstGeom prst="rect">
            <a:avLst/>
          </a:prstGeo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Always make </a:t>
            </a:r>
            <a:r>
              <a:rPr lang="en-US"/>
              <a:t>sure that the % are superscript</a:t>
            </a:r>
          </a:p>
        </p:txBody>
      </p:sp>
      <p:sp>
        <p:nvSpPr>
          <p:cNvPr id="90" name="Text Placeholder 2"/>
          <p:cNvSpPr>
            <a:spLocks noGrp="1"/>
          </p:cNvSpPr>
          <p:nvPr>
            <p:ph type="body" sz="quarter" idx="28"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54124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g, paragraph, MAP, bubbles">
    <p:spTree>
      <p:nvGrpSpPr>
        <p:cNvPr id="1" name=""/>
        <p:cNvGrpSpPr/>
        <p:nvPr/>
      </p:nvGrpSpPr>
      <p:grpSpPr>
        <a:xfrm>
          <a:off x="0" y="0"/>
          <a:ext cx="0" cy="0"/>
          <a:chOff x="0" y="0"/>
          <a:chExt cx="0" cy="0"/>
        </a:xfrm>
      </p:grpSpPr>
      <p:sp>
        <p:nvSpPr>
          <p:cNvPr id="17" name="Oval 16"/>
          <p:cNvSpPr/>
          <p:nvPr userDrawn="1"/>
        </p:nvSpPr>
        <p:spPr>
          <a:xfrm>
            <a:off x="353686" y="2508225"/>
            <a:ext cx="3352883" cy="3352883"/>
          </a:xfrm>
          <a:prstGeom prst="ellipse">
            <a:avLst/>
          </a:prstGeom>
          <a:solidFill>
            <a:srgbClr val="84B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4" name="Slide Number Placeholder 3"/>
          <p:cNvSpPr>
            <a:spLocks noGrp="1"/>
          </p:cNvSpPr>
          <p:nvPr>
            <p:ph type="sldNum" sz="quarter" idx="11"/>
          </p:nvPr>
        </p:nvSpPr>
        <p:spPr/>
        <p:txBody>
          <a:bodyPr/>
          <a:lstStyle/>
          <a:p>
            <a:fld id="{8BBB66AB-49E0-244A-BE0F-08D7A1A0F3A4}" type="slidenum">
              <a:rPr lang="en-US" sz="700" smtClean="0"/>
              <a:pPr/>
              <a:t>‹#›</a:t>
            </a:fld>
            <a:endParaRPr lang="en-US" sz="700" dirty="0"/>
          </a:p>
        </p:txBody>
      </p:sp>
      <p:cxnSp>
        <p:nvCxnSpPr>
          <p:cNvPr id="12" name="Straight Connector 11"/>
          <p:cNvCxnSpPr/>
          <p:nvPr userDrawn="1"/>
        </p:nvCxnSpPr>
        <p:spPr>
          <a:xfrm>
            <a:off x="414000" y="774000"/>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sp>
        <p:nvSpPr>
          <p:cNvPr id="13" name="Text Placeholder 27"/>
          <p:cNvSpPr>
            <a:spLocks noGrp="1"/>
          </p:cNvSpPr>
          <p:nvPr>
            <p:ph type="body" sz="quarter" idx="26" hasCustomPrompt="1"/>
          </p:nvPr>
        </p:nvSpPr>
        <p:spPr>
          <a:xfrm>
            <a:off x="308541" y="280349"/>
            <a:ext cx="8439457" cy="43021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i="0" baseline="0">
                <a:solidFill>
                  <a:srgbClr val="4AA24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100" b="1" dirty="0">
                <a:solidFill>
                  <a:srgbClr val="4AA241"/>
                </a:solidFill>
                <a:effectLst/>
                <a:latin typeface="Arial" charset="0"/>
                <a:ea typeface="Arial" charset="0"/>
                <a:cs typeface="Arial" charset="0"/>
              </a:rPr>
              <a:t>TITLE</a:t>
            </a:r>
          </a:p>
        </p:txBody>
      </p:sp>
      <p:sp>
        <p:nvSpPr>
          <p:cNvPr id="16" name="Picture Placeholder 15"/>
          <p:cNvSpPr>
            <a:spLocks noGrp="1"/>
          </p:cNvSpPr>
          <p:nvPr>
            <p:ph type="pic" sz="quarter" idx="27"/>
          </p:nvPr>
        </p:nvSpPr>
        <p:spPr>
          <a:xfrm>
            <a:off x="3198190" y="3171825"/>
            <a:ext cx="5431460" cy="2300288"/>
          </a:xfrm>
          <a:prstGeom prst="rect">
            <a:avLst/>
          </a:prstGeom>
        </p:spPr>
        <p:txBody>
          <a:bodyPr/>
          <a:lstStyle>
            <a:lvl1pPr>
              <a:defRPr/>
            </a:lvl1pPr>
          </a:lstStyle>
          <a:p>
            <a:endParaRPr lang="en-US" dirty="0"/>
          </a:p>
          <a:p>
            <a:endParaRPr lang="en-US" dirty="0"/>
          </a:p>
          <a:p>
            <a:r>
              <a:rPr lang="en-US" dirty="0"/>
              <a:t>Maps </a:t>
            </a:r>
            <a:r>
              <a:rPr lang="en-US" dirty="0" err="1"/>
              <a:t>img</a:t>
            </a:r>
            <a:endParaRPr lang="en-US" dirty="0"/>
          </a:p>
        </p:txBody>
      </p:sp>
      <p:sp>
        <p:nvSpPr>
          <p:cNvPr id="19" name="Picture Placeholder 18"/>
          <p:cNvSpPr>
            <a:spLocks noGrp="1"/>
          </p:cNvSpPr>
          <p:nvPr>
            <p:ph type="pic" sz="quarter" idx="28" hasCustomPrompt="1"/>
          </p:nvPr>
        </p:nvSpPr>
        <p:spPr>
          <a:xfrm>
            <a:off x="862064" y="1438756"/>
            <a:ext cx="2336126" cy="4039496"/>
          </a:xfrm>
          <a:prstGeom prst="rect">
            <a:avLst/>
          </a:prstGeom>
        </p:spPr>
        <p:txBody>
          <a:bodyPr/>
          <a:lstStyle>
            <a:lvl1pPr>
              <a:defRPr/>
            </a:lvl1pPr>
          </a:lstStyle>
          <a:p>
            <a:r>
              <a:rPr lang="en-US" dirty="0"/>
              <a:t>Phone </a:t>
            </a:r>
            <a:r>
              <a:rPr lang="en-US" dirty="0" err="1"/>
              <a:t>img</a:t>
            </a:r>
            <a:endParaRPr lang="en-US" dirty="0"/>
          </a:p>
        </p:txBody>
      </p:sp>
      <p:sp>
        <p:nvSpPr>
          <p:cNvPr id="11" name="Oval 10"/>
          <p:cNvSpPr/>
          <p:nvPr userDrawn="1"/>
        </p:nvSpPr>
        <p:spPr>
          <a:xfrm>
            <a:off x="6011334" y="4192177"/>
            <a:ext cx="1800000" cy="1800000"/>
          </a:xfrm>
          <a:prstGeom prst="ellipse">
            <a:avLst/>
          </a:prstGeom>
          <a:solidFill>
            <a:srgbClr val="ABCC3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20" name="Text Placeholder 90"/>
          <p:cNvSpPr>
            <a:spLocks noGrp="1"/>
          </p:cNvSpPr>
          <p:nvPr>
            <p:ph type="body" sz="quarter" idx="14" hasCustomPrompt="1"/>
          </p:nvPr>
        </p:nvSpPr>
        <p:spPr>
          <a:xfrm>
            <a:off x="6011334" y="4192177"/>
            <a:ext cx="1800000" cy="1800000"/>
          </a:xfrm>
          <a:prstGeom prst="rect">
            <a:avLst/>
          </a:prstGeom>
        </p:spPr>
        <p:txBody>
          <a:bodyPr anchor="ctr"/>
          <a:lstStyle>
            <a:lvl1pPr marL="0" indent="0" algn="ctr">
              <a:spcBef>
                <a:spcPts val="0"/>
              </a:spcBef>
              <a:buNone/>
              <a:defRPr sz="1200" b="1" i="0">
                <a:solidFill>
                  <a:srgbClr val="00462D"/>
                </a:solidFill>
                <a:latin typeface="Arial" charset="0"/>
                <a:ea typeface="Arial" charset="0"/>
                <a:cs typeface="Arial" charset="0"/>
              </a:defRPr>
            </a:lvl1pPr>
          </a:lstStyle>
          <a:p>
            <a:pPr lvl="0"/>
            <a:r>
              <a:rPr lang="en-US" dirty="0"/>
              <a:t>Text Field</a:t>
            </a:r>
          </a:p>
        </p:txBody>
      </p:sp>
      <p:sp>
        <p:nvSpPr>
          <p:cNvPr id="10" name="Oval 9"/>
          <p:cNvSpPr/>
          <p:nvPr userDrawn="1"/>
        </p:nvSpPr>
        <p:spPr>
          <a:xfrm>
            <a:off x="3059619" y="2276809"/>
            <a:ext cx="1800000" cy="1800000"/>
          </a:xfrm>
          <a:prstGeom prst="ellipse">
            <a:avLst/>
          </a:prstGeom>
          <a:solidFill>
            <a:srgbClr val="ABCC3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21" name="Text Placeholder 90"/>
          <p:cNvSpPr>
            <a:spLocks noGrp="1"/>
          </p:cNvSpPr>
          <p:nvPr>
            <p:ph type="body" sz="quarter" idx="29" hasCustomPrompt="1"/>
          </p:nvPr>
        </p:nvSpPr>
        <p:spPr>
          <a:xfrm>
            <a:off x="3059619" y="2276809"/>
            <a:ext cx="1800000" cy="1800000"/>
          </a:xfrm>
          <a:prstGeom prst="rect">
            <a:avLst/>
          </a:prstGeom>
        </p:spPr>
        <p:txBody>
          <a:bodyPr anchor="ctr"/>
          <a:lstStyle>
            <a:lvl1pPr marL="0" indent="0" algn="ctr">
              <a:spcBef>
                <a:spcPts val="0"/>
              </a:spcBef>
              <a:buNone/>
              <a:defRPr sz="1200" b="1" i="0">
                <a:solidFill>
                  <a:srgbClr val="00462D"/>
                </a:solidFill>
                <a:latin typeface="Arial" charset="0"/>
                <a:ea typeface="Arial" charset="0"/>
                <a:cs typeface="Arial" charset="0"/>
              </a:defRPr>
            </a:lvl1pPr>
          </a:lstStyle>
          <a:p>
            <a:pPr lvl="0"/>
            <a:r>
              <a:rPr lang="en-US" dirty="0"/>
              <a:t>Text Field</a:t>
            </a:r>
          </a:p>
        </p:txBody>
      </p:sp>
      <p:sp>
        <p:nvSpPr>
          <p:cNvPr id="24" name="Text Placeholder 90"/>
          <p:cNvSpPr>
            <a:spLocks noGrp="1"/>
          </p:cNvSpPr>
          <p:nvPr>
            <p:ph type="body" sz="quarter" idx="30" hasCustomPrompt="1"/>
          </p:nvPr>
        </p:nvSpPr>
        <p:spPr>
          <a:xfrm>
            <a:off x="3631309" y="1083757"/>
            <a:ext cx="5116716" cy="243171"/>
          </a:xfrm>
          <a:prstGeom prst="rect">
            <a:avLst/>
          </a:prstGeom>
        </p:spPr>
        <p:txBody>
          <a:bodyPr anchor="t"/>
          <a:lstStyle>
            <a:lvl1pPr marL="0" indent="0" algn="l">
              <a:spcBef>
                <a:spcPts val="0"/>
              </a:spcBef>
              <a:buNone/>
              <a:defRPr sz="1600" b="0" i="0">
                <a:solidFill>
                  <a:srgbClr val="00462D"/>
                </a:solidFill>
                <a:latin typeface="Arial" charset="0"/>
                <a:ea typeface="Arial" charset="0"/>
                <a:cs typeface="Arial" charset="0"/>
              </a:defRPr>
            </a:lvl1pPr>
          </a:lstStyle>
          <a:p>
            <a:r>
              <a:rPr lang="en-US" sz="1600" dirty="0">
                <a:solidFill>
                  <a:srgbClr val="00462D"/>
                </a:solidFill>
                <a:latin typeface="Arial" charset="0"/>
                <a:ea typeface="Arial" charset="0"/>
                <a:cs typeface="Arial" charset="0"/>
              </a:rPr>
              <a:t>Title</a:t>
            </a:r>
          </a:p>
        </p:txBody>
      </p:sp>
      <p:sp>
        <p:nvSpPr>
          <p:cNvPr id="25" name="Text Placeholder 17"/>
          <p:cNvSpPr>
            <a:spLocks noGrp="1"/>
          </p:cNvSpPr>
          <p:nvPr>
            <p:ph type="body" sz="quarter" idx="31" hasCustomPrompt="1"/>
          </p:nvPr>
        </p:nvSpPr>
        <p:spPr>
          <a:xfrm>
            <a:off x="3632467" y="1354056"/>
            <a:ext cx="5115531" cy="1148030"/>
          </a:xfrm>
          <a:prstGeom prst="rect">
            <a:avLst/>
          </a:prstGeom>
        </p:spPr>
        <p:txBody>
          <a:bodyPr/>
          <a:lstStyle>
            <a:lvl1pPr marL="0" indent="0">
              <a:buFontTx/>
              <a:buNone/>
              <a:defRPr sz="1600" b="0" i="0" baseline="0">
                <a:solidFill>
                  <a:srgbClr val="777776"/>
                </a:solidFill>
                <a:latin typeface="Arial" charset="0"/>
                <a:ea typeface="Arial" charset="0"/>
                <a:cs typeface="Arial" charset="0"/>
              </a:defRPr>
            </a:lvl1pPr>
          </a:lstStyle>
          <a:p>
            <a:r>
              <a:rPr lang="en-US" sz="1600" dirty="0">
                <a:solidFill>
                  <a:srgbClr val="777776"/>
                </a:solidFill>
                <a:effectLst/>
                <a:latin typeface="Arial" charset="0"/>
                <a:ea typeface="Arial" charset="0"/>
                <a:cs typeface="Arial" charset="0"/>
              </a:rPr>
              <a:t>Text Field</a:t>
            </a:r>
          </a:p>
        </p:txBody>
      </p:sp>
      <p:sp>
        <p:nvSpPr>
          <p:cNvPr id="15" name="Text Placeholder 2"/>
          <p:cNvSpPr>
            <a:spLocks noGrp="1"/>
          </p:cNvSpPr>
          <p:nvPr>
            <p:ph type="body" sz="quarter" idx="12" hasCustomPrompt="1"/>
          </p:nvPr>
        </p:nvSpPr>
        <p:spPr>
          <a:xfrm>
            <a:off x="1709467" y="6498000"/>
            <a:ext cx="3240087" cy="360362"/>
          </a:xfrm>
          <a:prstGeom prst="rect">
            <a:avLst/>
          </a:prstGeom>
        </p:spPr>
        <p:txBody>
          <a:bodyPr anchor="t"/>
          <a:lstStyle>
            <a:lvl1pPr marL="0" indent="0" algn="l">
              <a:buNone/>
              <a:defRPr sz="700" b="0" i="0" baseline="0">
                <a:latin typeface="Arial" charset="0"/>
                <a:ea typeface="Arial" charset="0"/>
                <a:cs typeface="Arial" charset="0"/>
              </a:defRPr>
            </a:lvl1pPr>
          </a:lstStyle>
          <a:p>
            <a:pPr lvl="0"/>
            <a:r>
              <a:rPr lang="en-US" dirty="0"/>
              <a:t>PRESENTATION NAME | CONFIDENTIAL \ DATE ## YEAR.</a:t>
            </a:r>
          </a:p>
        </p:txBody>
      </p:sp>
    </p:spTree>
    <p:extLst>
      <p:ext uri="{BB962C8B-B14F-4D97-AF65-F5344CB8AC3E}">
        <p14:creationId xmlns:p14="http://schemas.microsoft.com/office/powerpoint/2010/main" val="199715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7"/>
          <p:cNvSpPr>
            <a:spLocks noGrp="1"/>
          </p:cNvSpPr>
          <p:nvPr>
            <p:ph type="sldNum" sz="quarter" idx="4"/>
          </p:nvPr>
        </p:nvSpPr>
        <p:spPr>
          <a:xfrm>
            <a:off x="8387254" y="6498000"/>
            <a:ext cx="360745" cy="360000"/>
          </a:xfrm>
          <a:prstGeom prst="rect">
            <a:avLst/>
          </a:prstGeom>
        </p:spPr>
        <p:txBody>
          <a:bodyPr lIns="0" tIns="0" rIns="0" bIns="0" anchor="t"/>
          <a:lstStyle>
            <a:lvl1pPr algn="r">
              <a:defRPr>
                <a:solidFill>
                  <a:srgbClr val="777776"/>
                </a:solidFill>
                <a:latin typeface="Arial" charset="0"/>
                <a:ea typeface="Arial" charset="0"/>
                <a:cs typeface="Arial" charset="0"/>
              </a:defRPr>
            </a:lvl1pPr>
          </a:lstStyle>
          <a:p>
            <a:fld id="{8BBB66AB-49E0-244A-BE0F-08D7A1A0F3A4}" type="slidenum">
              <a:rPr lang="en-US" sz="700" smtClean="0"/>
              <a:pPr/>
              <a:t>‹#›</a:t>
            </a:fld>
            <a:endParaRPr lang="en-US" sz="700" dirty="0"/>
          </a:p>
        </p:txBody>
      </p:sp>
      <p:pic>
        <p:nvPicPr>
          <p:cNvPr id="14" name="Picture 13"/>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395288" y="6413082"/>
            <a:ext cx="1107440" cy="233680"/>
          </a:xfrm>
          <a:prstGeom prst="rect">
            <a:avLst/>
          </a:prstGeom>
        </p:spPr>
      </p:pic>
      <p:pic>
        <p:nvPicPr>
          <p:cNvPr id="15" name="Picture 14"/>
          <p:cNvPicPr>
            <a:picLocks noChangeAspect="1"/>
          </p:cNvPicPr>
          <p:nvPr userDrawn="1"/>
        </p:nvPicPr>
        <p:blipFill>
          <a:blip r:embed="rId39">
            <a:alphaModFix amt="20000"/>
            <a:extLst>
              <a:ext uri="{28A0092B-C50C-407E-A947-70E740481C1C}">
                <a14:useLocalDpi xmlns:a14="http://schemas.microsoft.com/office/drawing/2010/main" val="0"/>
              </a:ext>
            </a:extLst>
          </a:blip>
          <a:stretch>
            <a:fillRect/>
          </a:stretch>
        </p:blipFill>
        <p:spPr>
          <a:xfrm rot="480000">
            <a:off x="8387254" y="6148257"/>
            <a:ext cx="775316" cy="828582"/>
          </a:xfrm>
          <a:prstGeom prst="rect">
            <a:avLst/>
          </a:prstGeom>
        </p:spPr>
      </p:pic>
    </p:spTree>
    <p:extLst>
      <p:ext uri="{BB962C8B-B14F-4D97-AF65-F5344CB8AC3E}">
        <p14:creationId xmlns:p14="http://schemas.microsoft.com/office/powerpoint/2010/main" val="436998197"/>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4" r:id="rId3"/>
    <p:sldLayoutId id="2147483665"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5" r:id="rId26"/>
    <p:sldLayoutId id="2147483674" r:id="rId27"/>
    <p:sldLayoutId id="2147483676" r:id="rId28"/>
    <p:sldLayoutId id="2147483677" r:id="rId29"/>
    <p:sldLayoutId id="2147483678" r:id="rId30"/>
    <p:sldLayoutId id="2147483679" r:id="rId31"/>
    <p:sldLayoutId id="2147483680" r:id="rId32"/>
    <p:sldLayoutId id="2147483694" r:id="rId33"/>
    <p:sldLayoutId id="2147483695" r:id="rId34"/>
    <p:sldLayoutId id="2147483696" r:id="rId35"/>
    <p:sldLayoutId id="2147483697"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BB66AB-49E0-244A-BE0F-08D7A1A0F3A4}" type="slidenum">
              <a:rPr lang="en-US" sz="700" smtClean="0"/>
              <a:pPr/>
              <a:t>1</a:t>
            </a:fld>
            <a:endParaRPr lang="en-US" sz="700" dirty="0"/>
          </a:p>
        </p:txBody>
      </p:sp>
      <p:cxnSp>
        <p:nvCxnSpPr>
          <p:cNvPr id="10" name="Straight Connector 9"/>
          <p:cNvCxnSpPr/>
          <p:nvPr/>
        </p:nvCxnSpPr>
        <p:spPr>
          <a:xfrm>
            <a:off x="399600" y="1853292"/>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FF154A4-0C61-422C-AE9B-95825723E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00" y="285320"/>
            <a:ext cx="4610891" cy="1410346"/>
          </a:xfrm>
          <a:prstGeom prst="rect">
            <a:avLst/>
          </a:prstGeom>
        </p:spPr>
      </p:pic>
      <p:sp>
        <p:nvSpPr>
          <p:cNvPr id="9" name="Rectangle 8">
            <a:extLst>
              <a:ext uri="{FF2B5EF4-FFF2-40B4-BE49-F238E27FC236}">
                <a16:creationId xmlns:a16="http://schemas.microsoft.com/office/drawing/2014/main" id="{07133B9F-27A4-4EC3-A616-23513A9806DD}"/>
              </a:ext>
            </a:extLst>
          </p:cNvPr>
          <p:cNvSpPr/>
          <p:nvPr/>
        </p:nvSpPr>
        <p:spPr>
          <a:xfrm>
            <a:off x="304255" y="2010919"/>
            <a:ext cx="8429344" cy="1754326"/>
          </a:xfrm>
          <a:prstGeom prst="rect">
            <a:avLst/>
          </a:prstGeom>
        </p:spPr>
        <p:txBody>
          <a:bodyPr wrap="square">
            <a:spAutoFit/>
          </a:bodyPr>
          <a:lstStyle/>
          <a:p>
            <a:pPr>
              <a:spcAft>
                <a:spcPts val="0"/>
              </a:spcAft>
            </a:pPr>
            <a:r>
              <a:rPr lang="en-CA" dirty="0">
                <a:latin typeface="Calibri" panose="020F0502020204030204" pitchFamily="34" charset="0"/>
                <a:ea typeface="Times New Roman" panose="02020603050405020304" pitchFamily="18" charset="0"/>
              </a:rPr>
              <a:t>The Brampton Guardian is an award-winning newspaper serving the City of Brampton and a large ex-urban area, northwest of Toronto. The Guardian serves the centre of Peel Region, a large market with above-average household income, and is one of </a:t>
            </a:r>
            <a:r>
              <a:rPr lang="en-CA" dirty="0" err="1">
                <a:latin typeface="Calibri" panose="020F0502020204030204" pitchFamily="34" charset="0"/>
                <a:ea typeface="Times New Roman" panose="02020603050405020304" pitchFamily="18" charset="0"/>
              </a:rPr>
              <a:t>Metroland's</a:t>
            </a:r>
            <a:r>
              <a:rPr lang="en-CA" dirty="0">
                <a:latin typeface="Calibri" panose="020F0502020204030204" pitchFamily="34" charset="0"/>
                <a:ea typeface="Times New Roman" panose="02020603050405020304" pitchFamily="18" charset="0"/>
              </a:rPr>
              <a:t> best-read newspapers.</a:t>
            </a:r>
          </a:p>
          <a:p>
            <a:pPr>
              <a:spcAft>
                <a:spcPts val="0"/>
              </a:spcAft>
            </a:pPr>
            <a:endParaRPr lang="en-CA" dirty="0">
              <a:latin typeface="Calibri" panose="020F0502020204030204" pitchFamily="34" charset="0"/>
              <a:ea typeface="Times New Roman" panose="02020603050405020304" pitchFamily="18" charset="0"/>
            </a:endParaRPr>
          </a:p>
          <a:p>
            <a:pPr>
              <a:spcAft>
                <a:spcPts val="0"/>
              </a:spcAft>
            </a:pPr>
            <a:r>
              <a:rPr lang="en-CA" dirty="0">
                <a:latin typeface="Calibri" panose="020F0502020204030204" pitchFamily="34" charset="0"/>
                <a:ea typeface="Times New Roman" panose="02020603050405020304" pitchFamily="18" charset="0"/>
              </a:rPr>
              <a:t> </a:t>
            </a:r>
            <a:endParaRPr lang="en-CA" dirty="0">
              <a:latin typeface="Calibri" panose="020F0502020204030204" pitchFamily="34" charset="0"/>
              <a:ea typeface="Calibri" panose="020F0502020204030204" pitchFamily="34" charset="0"/>
            </a:endParaRPr>
          </a:p>
        </p:txBody>
      </p:sp>
      <p:graphicFrame>
        <p:nvGraphicFramePr>
          <p:cNvPr id="11" name="Object 10">
            <a:extLst>
              <a:ext uri="{FF2B5EF4-FFF2-40B4-BE49-F238E27FC236}">
                <a16:creationId xmlns:a16="http://schemas.microsoft.com/office/drawing/2014/main" id="{9770DD8A-C8C9-4A53-9DFD-7781D5450583}"/>
              </a:ext>
            </a:extLst>
          </p:cNvPr>
          <p:cNvGraphicFramePr>
            <a:graphicFrameLocks noChangeAspect="1"/>
          </p:cNvGraphicFramePr>
          <p:nvPr>
            <p:extLst>
              <p:ext uri="{D42A27DB-BD31-4B8C-83A1-F6EECF244321}">
                <p14:modId xmlns:p14="http://schemas.microsoft.com/office/powerpoint/2010/main" val="1569828068"/>
              </p:ext>
            </p:extLst>
          </p:nvPr>
        </p:nvGraphicFramePr>
        <p:xfrm>
          <a:off x="399600" y="3382055"/>
          <a:ext cx="4037489" cy="772059"/>
        </p:xfrm>
        <a:graphic>
          <a:graphicData uri="http://schemas.openxmlformats.org/presentationml/2006/ole">
            <mc:AlternateContent xmlns:mc="http://schemas.openxmlformats.org/markup-compatibility/2006">
              <mc:Choice xmlns:v="urn:schemas-microsoft-com:vml" Requires="v">
                <p:oleObj spid="_x0000_s1028" name="Worksheet" r:id="rId4" imgW="3038461" imgH="581012" progId="Excel.Sheet.12">
                  <p:embed/>
                </p:oleObj>
              </mc:Choice>
              <mc:Fallback>
                <p:oleObj name="Worksheet" r:id="rId4" imgW="3038461" imgH="581012" progId="Excel.Sheet.12">
                  <p:embed/>
                  <p:pic>
                    <p:nvPicPr>
                      <p:cNvPr id="9" name="Object 8">
                        <a:extLst>
                          <a:ext uri="{FF2B5EF4-FFF2-40B4-BE49-F238E27FC236}">
                            <a16:creationId xmlns:a16="http://schemas.microsoft.com/office/drawing/2014/main" id="{54D399FE-BD04-4279-BC48-B0CBDC8C1FB6}"/>
                          </a:ext>
                        </a:extLst>
                      </p:cNvPr>
                      <p:cNvPicPr/>
                      <p:nvPr/>
                    </p:nvPicPr>
                    <p:blipFill>
                      <a:blip r:embed="rId5"/>
                      <a:stretch>
                        <a:fillRect/>
                      </a:stretch>
                    </p:blipFill>
                    <p:spPr>
                      <a:xfrm>
                        <a:off x="399600" y="3382055"/>
                        <a:ext cx="4037489" cy="772059"/>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BB6293F4-6027-4800-B26E-61A8F13DEBC8}"/>
              </a:ext>
            </a:extLst>
          </p:cNvPr>
          <p:cNvSpPr/>
          <p:nvPr/>
        </p:nvSpPr>
        <p:spPr>
          <a:xfrm>
            <a:off x="304255" y="4351895"/>
            <a:ext cx="8429344" cy="2308324"/>
          </a:xfrm>
          <a:prstGeom prst="rect">
            <a:avLst/>
          </a:prstGeom>
        </p:spPr>
        <p:txBody>
          <a:bodyPr wrap="square">
            <a:spAutoFit/>
          </a:bodyPr>
          <a:lstStyle/>
          <a:p>
            <a:pPr>
              <a:spcAft>
                <a:spcPts val="0"/>
              </a:spcAft>
            </a:pPr>
            <a:r>
              <a:rPr lang="en-US" b="1" u="sng" dirty="0">
                <a:latin typeface="Calibri" panose="020F0502020204030204" pitchFamily="34" charset="0"/>
                <a:ea typeface="Times New Roman" panose="02020603050405020304" pitchFamily="18" charset="0"/>
              </a:rPr>
              <a:t>In-paper display advertising </a:t>
            </a:r>
            <a:endParaRPr lang="en-CA" b="1" u="sng" dirty="0">
              <a:latin typeface="Calibri" panose="020F0502020204030204" pitchFamily="34" charset="0"/>
              <a:ea typeface="Times New Roman" panose="02020603050405020304" pitchFamily="18" charset="0"/>
            </a:endParaRPr>
          </a:p>
          <a:p>
            <a:pPr>
              <a:spcAft>
                <a:spcPts val="0"/>
              </a:spcAft>
            </a:pPr>
            <a:r>
              <a:rPr lang="en-CA" dirty="0">
                <a:latin typeface="Calibri" panose="020F0502020204030204" pitchFamily="34" charset="0"/>
                <a:ea typeface="Times New Roman" panose="02020603050405020304" pitchFamily="18" charset="0"/>
              </a:rPr>
              <a:t>Booking Deadlines – 4 business days prior to insertion date</a:t>
            </a:r>
          </a:p>
          <a:p>
            <a:pPr>
              <a:spcAft>
                <a:spcPts val="0"/>
              </a:spcAft>
            </a:pPr>
            <a:r>
              <a:rPr lang="en-US" dirty="0">
                <a:latin typeface="Calibri" panose="020F0502020204030204" pitchFamily="34" charset="0"/>
                <a:ea typeface="Times New Roman" panose="02020603050405020304" pitchFamily="18" charset="0"/>
              </a:rPr>
              <a:t>M</a:t>
            </a:r>
            <a:r>
              <a:rPr lang="en-CA" dirty="0">
                <a:latin typeface="Calibri" panose="020F0502020204030204" pitchFamily="34" charset="0"/>
                <a:ea typeface="Times New Roman" panose="02020603050405020304" pitchFamily="18" charset="0"/>
              </a:rPr>
              <a:t>material Deadlines – 3 Business days prior to the insertion date</a:t>
            </a:r>
          </a:p>
          <a:p>
            <a:pPr>
              <a:spcAft>
                <a:spcPts val="0"/>
              </a:spcAft>
            </a:pPr>
            <a:endParaRPr lang="en-US" dirty="0">
              <a:latin typeface="Calibri" panose="020F0502020204030204" pitchFamily="34" charset="0"/>
              <a:ea typeface="Times New Roman" panose="02020603050405020304" pitchFamily="18" charset="0"/>
            </a:endParaRPr>
          </a:p>
          <a:p>
            <a:pPr>
              <a:spcAft>
                <a:spcPts val="0"/>
              </a:spcAft>
            </a:pPr>
            <a:r>
              <a:rPr lang="en-US" b="1" u="sng" dirty="0">
                <a:latin typeface="Calibri" panose="020F0502020204030204" pitchFamily="34" charset="0"/>
                <a:ea typeface="Times New Roman" panose="02020603050405020304" pitchFamily="18" charset="0"/>
              </a:rPr>
              <a:t>F</a:t>
            </a:r>
            <a:r>
              <a:rPr lang="en-CA" b="1" u="sng" dirty="0" err="1">
                <a:latin typeface="Calibri" panose="020F0502020204030204" pitchFamily="34" charset="0"/>
                <a:ea typeface="Times New Roman" panose="02020603050405020304" pitchFamily="18" charset="0"/>
              </a:rPr>
              <a:t>ree</a:t>
            </a:r>
            <a:r>
              <a:rPr lang="en-CA" b="1" u="sng" dirty="0">
                <a:latin typeface="Calibri" panose="020F0502020204030204" pitchFamily="34" charset="0"/>
                <a:ea typeface="Times New Roman" panose="02020603050405020304" pitchFamily="18" charset="0"/>
              </a:rPr>
              <a:t> Standing Inserts </a:t>
            </a:r>
          </a:p>
          <a:p>
            <a:pPr>
              <a:spcAft>
                <a:spcPts val="0"/>
              </a:spcAft>
            </a:pPr>
            <a:r>
              <a:rPr lang="en-US" dirty="0">
                <a:latin typeface="Calibri" panose="020F0502020204030204" pitchFamily="34" charset="0"/>
                <a:ea typeface="Times New Roman" panose="02020603050405020304" pitchFamily="18" charset="0"/>
              </a:rPr>
              <a:t>P</a:t>
            </a:r>
            <a:r>
              <a:rPr lang="en-CA" dirty="0" err="1">
                <a:latin typeface="Calibri" panose="020F0502020204030204" pitchFamily="34" charset="0"/>
                <a:ea typeface="Times New Roman" panose="02020603050405020304" pitchFamily="18" charset="0"/>
              </a:rPr>
              <a:t>roduct</a:t>
            </a:r>
            <a:r>
              <a:rPr lang="en-CA" dirty="0">
                <a:latin typeface="Calibri" panose="020F0502020204030204" pitchFamily="34" charset="0"/>
                <a:ea typeface="Times New Roman" panose="02020603050405020304" pitchFamily="18" charset="0"/>
              </a:rPr>
              <a:t> must be in the warehouse 5 business days prior to the distribution date.</a:t>
            </a:r>
          </a:p>
          <a:p>
            <a:pPr>
              <a:spcAft>
                <a:spcPts val="0"/>
              </a:spcAft>
            </a:pPr>
            <a:endParaRPr lang="en-CA" dirty="0">
              <a:latin typeface="Calibri" panose="020F0502020204030204" pitchFamily="34" charset="0"/>
              <a:ea typeface="Times New Roman" panose="02020603050405020304" pitchFamily="18" charset="0"/>
            </a:endParaRPr>
          </a:p>
          <a:p>
            <a:pPr>
              <a:spcAft>
                <a:spcPts val="0"/>
              </a:spcAft>
            </a:pPr>
            <a:r>
              <a:rPr lang="en-CA" dirty="0">
                <a:latin typeface="Calibri" panose="020F0502020204030204" pitchFamily="34" charset="0"/>
                <a:ea typeface="Times New Roman" panose="02020603050405020304" pitchFamily="18" charset="0"/>
              </a:rPr>
              <a:t> </a:t>
            </a:r>
            <a:endParaRPr lang="en-CA"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421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BB66AB-49E0-244A-BE0F-08D7A1A0F3A4}" type="slidenum">
              <a:rPr lang="en-US" sz="700" smtClean="0"/>
              <a:pPr/>
              <a:t>2</a:t>
            </a:fld>
            <a:endParaRPr lang="en-US" sz="700" dirty="0"/>
          </a:p>
        </p:txBody>
      </p:sp>
      <p:cxnSp>
        <p:nvCxnSpPr>
          <p:cNvPr id="10" name="Straight Connector 9"/>
          <p:cNvCxnSpPr/>
          <p:nvPr/>
        </p:nvCxnSpPr>
        <p:spPr>
          <a:xfrm>
            <a:off x="399600" y="1853292"/>
            <a:ext cx="8333999" cy="0"/>
          </a:xfrm>
          <a:prstGeom prst="line">
            <a:avLst/>
          </a:prstGeom>
          <a:ln w="38100" cap="rnd">
            <a:solidFill>
              <a:srgbClr val="777776"/>
            </a:solidFill>
            <a:prstDash val="sysDot"/>
            <a:round/>
          </a:ln>
          <a:effec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FF154A4-0C61-422C-AE9B-95825723E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00" y="285320"/>
            <a:ext cx="4610891" cy="1410346"/>
          </a:xfrm>
          <a:prstGeom prst="rect">
            <a:avLst/>
          </a:prstGeom>
        </p:spPr>
      </p:pic>
      <p:pic>
        <p:nvPicPr>
          <p:cNvPr id="2" name="Picture 1">
            <a:extLst>
              <a:ext uri="{FF2B5EF4-FFF2-40B4-BE49-F238E27FC236}">
                <a16:creationId xmlns:a16="http://schemas.microsoft.com/office/drawing/2014/main" id="{E8E76A28-F43E-4519-84D3-305AD0838B17}"/>
              </a:ext>
            </a:extLst>
          </p:cNvPr>
          <p:cNvPicPr>
            <a:picLocks noChangeAspect="1"/>
          </p:cNvPicPr>
          <p:nvPr/>
        </p:nvPicPr>
        <p:blipFill rotWithShape="1">
          <a:blip r:embed="rId3"/>
          <a:srcRect l="20417" t="14827" r="23750" b="18985"/>
          <a:stretch/>
        </p:blipFill>
        <p:spPr>
          <a:xfrm>
            <a:off x="1762125" y="2619375"/>
            <a:ext cx="5105400" cy="3638550"/>
          </a:xfrm>
          <a:prstGeom prst="rect">
            <a:avLst/>
          </a:prstGeom>
        </p:spPr>
      </p:pic>
      <p:sp>
        <p:nvSpPr>
          <p:cNvPr id="13" name="Rectangle 12">
            <a:extLst>
              <a:ext uri="{FF2B5EF4-FFF2-40B4-BE49-F238E27FC236}">
                <a16:creationId xmlns:a16="http://schemas.microsoft.com/office/drawing/2014/main" id="{ADA70C37-C31B-4533-9D01-71214F130486}"/>
              </a:ext>
            </a:extLst>
          </p:cNvPr>
          <p:cNvSpPr/>
          <p:nvPr/>
        </p:nvSpPr>
        <p:spPr>
          <a:xfrm>
            <a:off x="304255" y="2010919"/>
            <a:ext cx="8429344" cy="923330"/>
          </a:xfrm>
          <a:prstGeom prst="rect">
            <a:avLst/>
          </a:prstGeom>
        </p:spPr>
        <p:txBody>
          <a:bodyPr wrap="square">
            <a:spAutoFit/>
          </a:bodyPr>
          <a:lstStyle/>
          <a:p>
            <a:pPr>
              <a:spcAft>
                <a:spcPts val="0"/>
              </a:spcAft>
            </a:pPr>
            <a:r>
              <a:rPr lang="en-CA" dirty="0">
                <a:latin typeface="Calibri" panose="020F0502020204030204" pitchFamily="34" charset="0"/>
                <a:ea typeface="Times New Roman" panose="02020603050405020304" pitchFamily="18" charset="0"/>
              </a:rPr>
              <a:t>FSA by Household income</a:t>
            </a:r>
          </a:p>
          <a:p>
            <a:pPr>
              <a:spcAft>
                <a:spcPts val="0"/>
              </a:spcAft>
            </a:pPr>
            <a:endParaRPr lang="en-CA" dirty="0">
              <a:latin typeface="Calibri" panose="020F0502020204030204" pitchFamily="34" charset="0"/>
              <a:ea typeface="Times New Roman" panose="02020603050405020304" pitchFamily="18" charset="0"/>
            </a:endParaRPr>
          </a:p>
          <a:p>
            <a:pPr>
              <a:spcAft>
                <a:spcPts val="0"/>
              </a:spcAft>
            </a:pPr>
            <a:r>
              <a:rPr lang="en-CA" dirty="0">
                <a:latin typeface="Calibri" panose="020F0502020204030204" pitchFamily="34" charset="0"/>
                <a:ea typeface="Times New Roman" panose="02020603050405020304" pitchFamily="18" charset="0"/>
              </a:rPr>
              <a:t> </a:t>
            </a:r>
            <a:endParaRPr lang="en-CA"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9355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Page with Foo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C168CE699F1F499B7D7F9CB7D89ABB" ma:contentTypeVersion="0" ma:contentTypeDescription="Create a new document." ma:contentTypeScope="" ma:versionID="0383ec6bff234f5c613d2e3d1ef8709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51BCCF-9B93-4342-B544-6EFC20FE8FD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73AF216-7740-493F-886C-4D7B44086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B04CDFE-04E9-40B2-A010-6E33C95D64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3591</TotalTime>
  <Words>101</Words>
  <Application>Microsoft Office PowerPoint</Application>
  <PresentationFormat>Letter Paper (8.5x11 in)</PresentationFormat>
  <Paragraphs>16</Paragraphs>
  <Slides>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.AppleSystemUIFont</vt:lpstr>
      <vt:lpstr>Arial</vt:lpstr>
      <vt:lpstr>Arial Black</vt:lpstr>
      <vt:lpstr>Calibri</vt:lpstr>
      <vt:lpstr>Times New Roman</vt:lpstr>
      <vt:lpstr>Blank Page with Footer</vt:lpstr>
      <vt:lpstr>Worksheet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Zahra Youssouf</cp:lastModifiedBy>
  <cp:revision>142</cp:revision>
  <dcterms:created xsi:type="dcterms:W3CDTF">2016-06-20T17:20:57Z</dcterms:created>
  <dcterms:modified xsi:type="dcterms:W3CDTF">2018-02-27T17:57:05Z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0x010100A4C168CE699F1F499B7D7F9CB7D89ABB</vt:lpwstr>
  </property>
</Properties>
</file>